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60" r:id="rId3"/>
    <p:sldId id="268" r:id="rId4"/>
    <p:sldId id="261" r:id="rId5"/>
    <p:sldId id="273" r:id="rId6"/>
    <p:sldId id="269" r:id="rId7"/>
    <p:sldId id="263" r:id="rId8"/>
    <p:sldId id="264" r:id="rId9"/>
    <p:sldId id="270" r:id="rId10"/>
    <p:sldId id="266" r:id="rId11"/>
    <p:sldId id="271" r:id="rId12"/>
    <p:sldId id="272" r:id="rId13"/>
    <p:sldId id="267" r:id="rId14"/>
  </p:sldIdLst>
  <p:sldSz cx="9144000" cy="6858000" type="screen4x3"/>
  <p:notesSz cx="7104063" cy="10234613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270FA-32CE-47ED-AE62-57A5CFFAF2D6}" v="15" dt="2022-10-09T14:25:42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ia Rius Garcia-Planas" userId="5452f6336093c497" providerId="LiveId" clId="{0A4270FA-32CE-47ED-AE62-57A5CFFAF2D6}"/>
    <pc:docChg chg="modSld">
      <pc:chgData name="Tonia Rius Garcia-Planas" userId="5452f6336093c497" providerId="LiveId" clId="{0A4270FA-32CE-47ED-AE62-57A5CFFAF2D6}" dt="2022-10-09T14:25:42.444" v="49" actId="1076"/>
      <pc:docMkLst>
        <pc:docMk/>
      </pc:docMkLst>
      <pc:sldChg chg="addSp delSp modSp mod">
        <pc:chgData name="Tonia Rius Garcia-Planas" userId="5452f6336093c497" providerId="LiveId" clId="{0A4270FA-32CE-47ED-AE62-57A5CFFAF2D6}" dt="2022-10-09T14:25:42.444" v="49" actId="1076"/>
        <pc:sldMkLst>
          <pc:docMk/>
          <pc:sldMk cId="0" sldId="273"/>
        </pc:sldMkLst>
        <pc:spChg chg="mod">
          <ac:chgData name="Tonia Rius Garcia-Planas" userId="5452f6336093c497" providerId="LiveId" clId="{0A4270FA-32CE-47ED-AE62-57A5CFFAF2D6}" dt="2022-10-09T14:25:42.444" v="49" actId="1076"/>
          <ac:spMkLst>
            <pc:docMk/>
            <pc:sldMk cId="0" sldId="273"/>
            <ac:spMk id="6148" creationId="{5CC132B4-5F34-E897-350E-73025DC8C73B}"/>
          </ac:spMkLst>
        </pc:spChg>
        <pc:spChg chg="mod">
          <ac:chgData name="Tonia Rius Garcia-Planas" userId="5452f6336093c497" providerId="LiveId" clId="{0A4270FA-32CE-47ED-AE62-57A5CFFAF2D6}" dt="2022-10-09T14:25:38.817" v="48" actId="1036"/>
          <ac:spMkLst>
            <pc:docMk/>
            <pc:sldMk cId="0" sldId="273"/>
            <ac:spMk id="6149" creationId="{EBECA497-00CB-6D4D-4069-1EEDD67101B4}"/>
          </ac:spMkLst>
        </pc:spChg>
        <pc:spChg chg="mod">
          <ac:chgData name="Tonia Rius Garcia-Planas" userId="5452f6336093c497" providerId="LiveId" clId="{0A4270FA-32CE-47ED-AE62-57A5CFFAF2D6}" dt="2022-10-09T14:25:38.817" v="48" actId="1036"/>
          <ac:spMkLst>
            <pc:docMk/>
            <pc:sldMk cId="0" sldId="273"/>
            <ac:spMk id="6150" creationId="{128A8A1A-A13D-A791-B016-3441AEBD4E86}"/>
          </ac:spMkLst>
        </pc:spChg>
        <pc:picChg chg="add mod">
          <ac:chgData name="Tonia Rius Garcia-Planas" userId="5452f6336093c497" providerId="LiveId" clId="{0A4270FA-32CE-47ED-AE62-57A5CFFAF2D6}" dt="2022-10-09T14:25:38.817" v="48" actId="1036"/>
          <ac:picMkLst>
            <pc:docMk/>
            <pc:sldMk cId="0" sldId="273"/>
            <ac:picMk id="3" creationId="{2796CFE6-89F7-B42F-B2DC-59BBFAD23712}"/>
          </ac:picMkLst>
        </pc:picChg>
        <pc:picChg chg="del">
          <ac:chgData name="Tonia Rius Garcia-Planas" userId="5452f6336093c497" providerId="LiveId" clId="{0A4270FA-32CE-47ED-AE62-57A5CFFAF2D6}" dt="2022-10-09T14:25:01.859" v="34" actId="478"/>
          <ac:picMkLst>
            <pc:docMk/>
            <pc:sldMk cId="0" sldId="273"/>
            <ac:picMk id="6152" creationId="{62CA5B28-1BE8-BE9F-BAB6-7E2C56845CEE}"/>
          </ac:picMkLst>
        </pc:picChg>
        <pc:picChg chg="del">
          <ac:chgData name="Tonia Rius Garcia-Planas" userId="5452f6336093c497" providerId="LiveId" clId="{0A4270FA-32CE-47ED-AE62-57A5CFFAF2D6}" dt="2022-10-09T14:23:39.257" v="28" actId="478"/>
          <ac:picMkLst>
            <pc:docMk/>
            <pc:sldMk cId="0" sldId="273"/>
            <ac:picMk id="6153" creationId="{7A9E66F4-28B6-9AB0-3754-F689BD27E3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1"/>
              <a:t>Haga clic para modificar el estilo de subtítulo del patrón</a:t>
            </a:r>
            <a:endParaRPr lang="ca-ES" noProof="1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7887992-E0DA-0A75-4632-F6F6C83B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1D4FD59-D14C-CD5C-EFF4-71C60B90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07873D0-43AE-4DA6-D933-CC290BC2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4E23-B575-42BE-8C1D-03385DDAD197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62351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EFC7FF9-8698-BC9B-F0D0-5EA62BA1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9B83B45-102A-5714-96CF-63468DB7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5641E2C-402F-A2B1-523A-413A9782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970C-E3BB-4FF2-86BD-6AF4384B85E4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44787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83D605E-F573-F10A-98A4-88B7D940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B8E3302-B660-99CE-C30D-25AA1815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3A9698D-83FC-456F-9770-A2A225E0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C6F0-73D9-47D9-B8E2-39242AF06107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52881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B7AE553-7B04-EC68-D2FF-B54DFA5E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3FA8302-95A9-13DB-3E91-853A11D1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0B2211B-45B2-74EA-4DA1-9CC399C4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5ABE-D3FC-46E3-96C7-78C1C5A223ED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41987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1"/>
              <a:t>Editar los estilos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6C89876-B01D-9272-0D1E-2F25FF408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D37F346-3D58-964B-5778-FE278954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5BFEF20-6540-8473-4809-E43E3664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2D4CE-AA63-4CA1-9F2E-E18313F593A4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25906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78FB675F-1B08-3223-F2DE-4D23D0DC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195D2045-E2D2-18BE-A78A-BFF6E739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EBED3517-9895-CC3B-0881-FC5BFF8B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698EF-F78F-4AAF-B1E1-44B51ABA8208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20180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1"/>
              <a:t>Editar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1"/>
              <a:t>Editar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34F791D6-D39E-853F-E396-C8C1BCA3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48CB8AB2-1C67-88C5-FD93-BBCE0F01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1BF77FD2-6F64-BAD1-08A8-48C48530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0F67-D881-4523-8D86-2C5B4F60F6DD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06319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0CE55633-5962-002C-2EF0-BC1C58C4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BBBD6172-BF99-F282-BF7D-9C305D65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276AD644-7AD6-5F23-4E0A-5D3B7F69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A2CF-1391-4B45-B044-147BF94CA894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97832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EE8736B8-9F7C-8913-1F54-1F42E594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BE3C7311-D841-5CA1-C159-D5F6120A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D02214B7-EACB-A445-2D3D-6832E545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5429-ED1C-4E09-BE5F-6CC3B93B0062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25047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1"/>
              <a:t>Editar los estilos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1C0952FD-9BAF-D67F-F5D9-496C0253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15478459-B7E7-D492-107C-7D8FEB69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1E998E9F-FA27-7EB3-80D8-4D9877AC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898B-9ABE-4CE7-9C1B-F032118365C5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74868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1"/>
              <a:t>Editar los estilos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71BFCCE-C217-804D-E1DE-F48ED30C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7F145E39-724B-2420-E55D-11069DC9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55B08C3-D1B6-B96B-17D0-55BC87D6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8CD2-3278-4679-A3AB-0F2DF790043E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96140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88BE3826-D561-08B7-E607-74873AB9DA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ca-ES" altLang="en-US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47A5C5F5-99A6-52CA-D937-00DB519298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ca-ES" altLang="en-U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3E582A1-5894-B026-8A69-43191CD40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272FF4F-88EE-649A-EC71-B924924C8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774C854-B2E7-D735-8539-FCD04F123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66D2F5-7745-48F4-A66A-AB130BD64EF7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conets.com/es/" TargetMode="External"/><Relationship Id="rId2" Type="http://schemas.openxmlformats.org/officeDocument/2006/relationships/hyperlink" Target="http://blogs.descobrir.cat/restaurantsambenca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hyperlink" Target="http://hotelcasamar.net/ca" TargetMode="External"/><Relationship Id="rId21" Type="http://schemas.openxmlformats.org/officeDocument/2006/relationships/image" Target="../media/image39.png"/><Relationship Id="rId34" Type="http://schemas.openxmlformats.org/officeDocument/2006/relationships/hyperlink" Target="http://www.roigrobi.com/" TargetMode="External"/><Relationship Id="rId42" Type="http://schemas.openxmlformats.org/officeDocument/2006/relationships/hyperlink" Target="http://www.hisop.com/" TargetMode="External"/><Relationship Id="rId47" Type="http://schemas.openxmlformats.org/officeDocument/2006/relationships/image" Target="../media/image52.png"/><Relationship Id="rId50" Type="http://schemas.openxmlformats.org/officeDocument/2006/relationships/hyperlink" Target="http://www.restauranteosmosis.com/ca/" TargetMode="External"/><Relationship Id="rId55" Type="http://schemas.openxmlformats.org/officeDocument/2006/relationships/image" Target="../media/image56.png"/><Relationship Id="rId63" Type="http://schemas.openxmlformats.org/officeDocument/2006/relationships/image" Target="../media/image60.png"/><Relationship Id="rId7" Type="http://schemas.openxmlformats.org/officeDocument/2006/relationships/image" Target="../media/image32.png"/><Relationship Id="rId2" Type="http://schemas.openxmlformats.org/officeDocument/2006/relationships/hyperlink" Target="http://www.alcaufarvell.com/" TargetMode="External"/><Relationship Id="rId16" Type="http://schemas.openxmlformats.org/officeDocument/2006/relationships/hyperlink" Target="http://www.okakohotel.com/" TargetMode="External"/><Relationship Id="rId29" Type="http://schemas.openxmlformats.org/officeDocument/2006/relationships/image" Target="../media/image43.png"/><Relationship Id="rId11" Type="http://schemas.openxmlformats.org/officeDocument/2006/relationships/image" Target="../media/image34.png"/><Relationship Id="rId24" Type="http://schemas.openxmlformats.org/officeDocument/2006/relationships/hyperlink" Target="http://caelis.com/" TargetMode="External"/><Relationship Id="rId32" Type="http://schemas.openxmlformats.org/officeDocument/2006/relationships/hyperlink" Target="http://www.lesmoles.com/" TargetMode="External"/><Relationship Id="rId37" Type="http://schemas.openxmlformats.org/officeDocument/2006/relationships/image" Target="../media/image47.png"/><Relationship Id="rId40" Type="http://schemas.openxmlformats.org/officeDocument/2006/relationships/hyperlink" Target="http://www.latavernadelmar.cat/" TargetMode="External"/><Relationship Id="rId45" Type="http://schemas.openxmlformats.org/officeDocument/2006/relationships/image" Target="../media/image51.png"/><Relationship Id="rId53" Type="http://schemas.openxmlformats.org/officeDocument/2006/relationships/image" Target="../media/image55.png"/><Relationship Id="rId58" Type="http://schemas.openxmlformats.org/officeDocument/2006/relationships/hyperlink" Target="http://www.mandarinoriental.es/barcelona/fine-dining/moments/" TargetMode="External"/><Relationship Id="rId66" Type="http://schemas.openxmlformats.org/officeDocument/2006/relationships/hyperlink" Target="http://www.acropolispoint.com/" TargetMode="External"/><Relationship Id="rId5" Type="http://schemas.openxmlformats.org/officeDocument/2006/relationships/image" Target="../media/image31.png"/><Relationship Id="rId61" Type="http://schemas.openxmlformats.org/officeDocument/2006/relationships/image" Target="../media/image59.png"/><Relationship Id="rId19" Type="http://schemas.openxmlformats.org/officeDocument/2006/relationships/image" Target="../media/image38.png"/><Relationship Id="rId14" Type="http://schemas.openxmlformats.org/officeDocument/2006/relationships/hyperlink" Target="http://www.forestdaysglamping.com/" TargetMode="External"/><Relationship Id="rId22" Type="http://schemas.openxmlformats.org/officeDocument/2006/relationships/hyperlink" Target="https://biniarroca.com/es/" TargetMode="External"/><Relationship Id="rId27" Type="http://schemas.openxmlformats.org/officeDocument/2006/relationships/image" Target="../media/image42.png"/><Relationship Id="rId30" Type="http://schemas.openxmlformats.org/officeDocument/2006/relationships/hyperlink" Target="http://spoonik.com/" TargetMode="External"/><Relationship Id="rId35" Type="http://schemas.openxmlformats.org/officeDocument/2006/relationships/image" Target="../media/image46.png"/><Relationship Id="rId43" Type="http://schemas.openxmlformats.org/officeDocument/2006/relationships/image" Target="../media/image50.png"/><Relationship Id="rId48" Type="http://schemas.openxmlformats.org/officeDocument/2006/relationships/hyperlink" Target="http://www.restaurantlarectoria.com/" TargetMode="External"/><Relationship Id="rId56" Type="http://schemas.openxmlformats.org/officeDocument/2006/relationships/hyperlink" Target="http://www.petitcomite.cat/es/" TargetMode="External"/><Relationship Id="rId64" Type="http://schemas.openxmlformats.org/officeDocument/2006/relationships/hyperlink" Target="http://www.themonies.gr/" TargetMode="External"/><Relationship Id="rId8" Type="http://schemas.openxmlformats.org/officeDocument/2006/relationships/hyperlink" Target="http://waoturismo.com/tours/casa-mori-posadas/" TargetMode="External"/><Relationship Id="rId51" Type="http://schemas.openxmlformats.org/officeDocument/2006/relationships/image" Target="../media/image54.png"/><Relationship Id="rId3" Type="http://schemas.openxmlformats.org/officeDocument/2006/relationships/image" Target="../media/image30.png"/><Relationship Id="rId12" Type="http://schemas.openxmlformats.org/officeDocument/2006/relationships/hyperlink" Target="http://www.boardwalkaruba.com/" TargetMode="External"/><Relationship Id="rId17" Type="http://schemas.openxmlformats.org/officeDocument/2006/relationships/image" Target="../media/image37.png"/><Relationship Id="rId25" Type="http://schemas.openxmlformats.org/officeDocument/2006/relationships/image" Target="../media/image41.png"/><Relationship Id="rId33" Type="http://schemas.openxmlformats.org/officeDocument/2006/relationships/image" Target="../media/image45.png"/><Relationship Id="rId38" Type="http://schemas.openxmlformats.org/officeDocument/2006/relationships/hyperlink" Target="http://cincsentits.com/es/" TargetMode="External"/><Relationship Id="rId46" Type="http://schemas.openxmlformats.org/officeDocument/2006/relationships/hyperlink" Target="http://www.sapedreradespujol.com/" TargetMode="External"/><Relationship Id="rId59" Type="http://schemas.openxmlformats.org/officeDocument/2006/relationships/image" Target="../media/image58.png"/><Relationship Id="rId67" Type="http://schemas.openxmlformats.org/officeDocument/2006/relationships/image" Target="../media/image62.png"/><Relationship Id="rId20" Type="http://schemas.openxmlformats.org/officeDocument/2006/relationships/hyperlink" Target="http://www.masialagarriga.com/ca/" TargetMode="External"/><Relationship Id="rId41" Type="http://schemas.openxmlformats.org/officeDocument/2006/relationships/image" Target="../media/image49.png"/><Relationship Id="rId54" Type="http://schemas.openxmlformats.org/officeDocument/2006/relationships/hyperlink" Target="http://suculent.com/" TargetMode="External"/><Relationship Id="rId62" Type="http://schemas.openxmlformats.org/officeDocument/2006/relationships/hyperlink" Target="http://anemihotel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nosta.com/es/" TargetMode="External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28" Type="http://schemas.openxmlformats.org/officeDocument/2006/relationships/hyperlink" Target="http://www.dospalillos.com/" TargetMode="External"/><Relationship Id="rId36" Type="http://schemas.openxmlformats.org/officeDocument/2006/relationships/hyperlink" Target="http://www.malenagastronomia.com/" TargetMode="External"/><Relationship Id="rId49" Type="http://schemas.openxmlformats.org/officeDocument/2006/relationships/image" Target="../media/image53.png"/><Relationship Id="rId57" Type="http://schemas.openxmlformats.org/officeDocument/2006/relationships/image" Target="../media/image57.png"/><Relationship Id="rId10" Type="http://schemas.openxmlformats.org/officeDocument/2006/relationships/hyperlink" Target="http://www.molidelatorre.com/" TargetMode="External"/><Relationship Id="rId31" Type="http://schemas.openxmlformats.org/officeDocument/2006/relationships/image" Target="../media/image44.png"/><Relationship Id="rId44" Type="http://schemas.openxmlformats.org/officeDocument/2006/relationships/hyperlink" Target="http://restaurantlariera.com/" TargetMode="External"/><Relationship Id="rId52" Type="http://schemas.openxmlformats.org/officeDocument/2006/relationships/hyperlink" Target="http://www.elcellerdecalaquica.es/" TargetMode="External"/><Relationship Id="rId60" Type="http://schemas.openxmlformats.org/officeDocument/2006/relationships/hyperlink" Target="http://www.merces.es/restaurante-one/" TargetMode="External"/><Relationship Id="rId65" Type="http://schemas.openxmlformats.org/officeDocument/2006/relationships/image" Target="../media/image61.png"/><Relationship Id="rId4" Type="http://schemas.openxmlformats.org/officeDocument/2006/relationships/hyperlink" Target="http://www.binissaida.com/en/" TargetMode="External"/><Relationship Id="rId9" Type="http://schemas.openxmlformats.org/officeDocument/2006/relationships/image" Target="../media/image33.png"/><Relationship Id="rId13" Type="http://schemas.openxmlformats.org/officeDocument/2006/relationships/image" Target="../media/image35.png"/><Relationship Id="rId18" Type="http://schemas.openxmlformats.org/officeDocument/2006/relationships/hyperlink" Target="http://www.consolacion.com.es/" TargetMode="External"/><Relationship Id="rId3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toniarius@raconets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conets.com/es/category/escapadas/" TargetMode="External"/><Relationship Id="rId13" Type="http://schemas.openxmlformats.org/officeDocument/2006/relationships/hyperlink" Target="http://www.raconets.com/es/2010/03/escapada-madurai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hyperlink" Target="http://www.raconets.com/es/2011/11/parapente-con-entrenuvols/" TargetMode="External"/><Relationship Id="rId2" Type="http://schemas.openxmlformats.org/officeDocument/2006/relationships/hyperlink" Target="http://www.raconet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conets.com/es/category/restaurantes/" TargetMode="External"/><Relationship Id="rId11" Type="http://schemas.openxmlformats.org/officeDocument/2006/relationships/hyperlink" Target="http://www.raconets.com/es/2016/08/glamping-forest-days-2/" TargetMode="External"/><Relationship Id="rId5" Type="http://schemas.openxmlformats.org/officeDocument/2006/relationships/image" Target="../media/image6.jpeg"/><Relationship Id="rId10" Type="http://schemas.openxmlformats.org/officeDocument/2006/relationships/hyperlink" Target="http://www.raconets.com/es/category/actividades/" TargetMode="External"/><Relationship Id="rId4" Type="http://schemas.openxmlformats.org/officeDocument/2006/relationships/hyperlink" Target="http://www.raconets.com/es/category/alojamientos/" TargetMode="External"/><Relationship Id="rId9" Type="http://schemas.openxmlformats.org/officeDocument/2006/relationships/image" Target="../media/image8.jpeg"/><Relationship Id="rId14" Type="http://schemas.openxmlformats.org/officeDocument/2006/relationships/hyperlink" Target="http://www.raconets.com/es/2016/10/restaurante-caeli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raconets.com/es/2016/06/escapada-la-fageda-den-jorda-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hyperlink" Target="https://www.instagram.com/raconetsbytonia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raconets" TargetMode="External"/><Relationship Id="rId11" Type="http://schemas.openxmlformats.org/officeDocument/2006/relationships/hyperlink" Target="https://www.google.es/maps/contrib/114144421808923390083/reviews/@27.2836151,-92.9341485,4z/data=!3m1!4b1!4m3!8m2!3m1!1e1" TargetMode="External"/><Relationship Id="rId5" Type="http://schemas.openxmlformats.org/officeDocument/2006/relationships/hyperlink" Target="https://www.facebook.com/raconets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hyperlink" Target="https://www.tripadvisor.es/Profile/RaconetsByToni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hyperlink" Target="http://www.raconets.com/es/mitja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raconets.com/es/mitjans/colaboracion-en-les-viatgeres-de-ser-c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.descobrir.cat/restaurantsambencant/" TargetMode="Externa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5 Imagen" descr="desertiparisdakar5.JPG">
            <a:extLst>
              <a:ext uri="{FF2B5EF4-FFF2-40B4-BE49-F238E27FC236}">
                <a16:creationId xmlns:a16="http://schemas.microsoft.com/office/drawing/2014/main" id="{96824F63-7D8A-FC78-8554-D41EEA3F8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uadroTexto 1">
            <a:extLst>
              <a:ext uri="{FF2B5EF4-FFF2-40B4-BE49-F238E27FC236}">
                <a16:creationId xmlns:a16="http://schemas.microsoft.com/office/drawing/2014/main" id="{890A2DEE-1AB4-F3D6-4445-BB1952A6B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260350"/>
            <a:ext cx="3133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96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BAF96CEF-847F-9AD2-183B-B5031A40E050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4 CuadroTexto">
            <a:extLst>
              <a:ext uri="{FF2B5EF4-FFF2-40B4-BE49-F238E27FC236}">
                <a16:creationId xmlns:a16="http://schemas.microsoft.com/office/drawing/2014/main" id="{3DE5F69D-5D33-7CA3-97C1-7C18EA5B0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160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Publicaciones</a:t>
            </a:r>
            <a:endParaRPr lang="ca-ES" altLang="en-US" sz="1800"/>
          </a:p>
        </p:txBody>
      </p:sp>
      <p:sp>
        <p:nvSpPr>
          <p:cNvPr id="11268" name="9 CuadroTexto">
            <a:extLst>
              <a:ext uri="{FF2B5EF4-FFF2-40B4-BE49-F238E27FC236}">
                <a16:creationId xmlns:a16="http://schemas.microsoft.com/office/drawing/2014/main" id="{56D24956-BBFC-5269-5D13-8C24CE449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1500188"/>
            <a:ext cx="334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Ejemplos de las publicaciones:</a:t>
            </a:r>
          </a:p>
        </p:txBody>
      </p:sp>
      <p:sp>
        <p:nvSpPr>
          <p:cNvPr id="11269" name="10 CuadroTexto">
            <a:extLst>
              <a:ext uri="{FF2B5EF4-FFF2-40B4-BE49-F238E27FC236}">
                <a16:creationId xmlns:a16="http://schemas.microsoft.com/office/drawing/2014/main" id="{670EC574-FD58-6564-BC5E-55413F701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2282825"/>
            <a:ext cx="4002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latin typeface="Arial" panose="020B0604020202020204" pitchFamily="34" charset="0"/>
                <a:hlinkClick r:id="rId2"/>
              </a:rPr>
              <a:t>http://blogs.descobrir.cat/restaurantsambencant/</a:t>
            </a:r>
            <a:endParaRPr lang="es-ES" altLang="es-ES" sz="1400">
              <a:latin typeface="Arial" panose="020B0604020202020204" pitchFamily="34" charset="0"/>
            </a:endParaRPr>
          </a:p>
        </p:txBody>
      </p:sp>
      <p:sp>
        <p:nvSpPr>
          <p:cNvPr id="11270" name="11 CuadroTexto">
            <a:hlinkClick r:id="rId3"/>
            <a:extLst>
              <a:ext uri="{FF2B5EF4-FFF2-40B4-BE49-F238E27FC236}">
                <a16:creationId xmlns:a16="http://schemas.microsoft.com/office/drawing/2014/main" id="{838F086B-0BE5-7DDC-22AF-5F6E8C889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297113"/>
            <a:ext cx="1976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latin typeface="Arial" panose="020B0604020202020204" pitchFamily="34" charset="0"/>
                <a:hlinkClick r:id="rId3"/>
              </a:rPr>
              <a:t>www.raconets.com/es/</a:t>
            </a:r>
            <a:endParaRPr lang="es-ES" altLang="es-ES" sz="1400">
              <a:latin typeface="Arial" panose="020B0604020202020204" pitchFamily="34" charset="0"/>
            </a:endParaRPr>
          </a:p>
        </p:txBody>
      </p:sp>
      <p:sp>
        <p:nvSpPr>
          <p:cNvPr id="11271" name="CuadroTexto 2">
            <a:extLst>
              <a:ext uri="{FF2B5EF4-FFF2-40B4-BE49-F238E27FC236}">
                <a16:creationId xmlns:a16="http://schemas.microsoft.com/office/drawing/2014/main" id="{91BD12FB-D65E-633E-CB6B-A7FA0F3A3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  <p:pic>
        <p:nvPicPr>
          <p:cNvPr id="11272" name="Imagen 4">
            <a:extLst>
              <a:ext uri="{FF2B5EF4-FFF2-40B4-BE49-F238E27FC236}">
                <a16:creationId xmlns:a16="http://schemas.microsoft.com/office/drawing/2014/main" id="{62556730-5C7D-F93E-EFA8-2E31A71B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338513"/>
            <a:ext cx="4205287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magen 6">
            <a:extLst>
              <a:ext uri="{FF2B5EF4-FFF2-40B4-BE49-F238E27FC236}">
                <a16:creationId xmlns:a16="http://schemas.microsoft.com/office/drawing/2014/main" id="{3B7A3447-81B3-D86F-2C4B-DD12BA26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3103563"/>
            <a:ext cx="4002088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9D31C30B-46C0-C1BB-0D84-D920EBB2C5D0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1" name="4 CuadroTexto">
            <a:extLst>
              <a:ext uri="{FF2B5EF4-FFF2-40B4-BE49-F238E27FC236}">
                <a16:creationId xmlns:a16="http://schemas.microsoft.com/office/drawing/2014/main" id="{75D0EE7B-92B7-8ADF-562A-61C10CE7A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162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a-ES" altLang="en-US" sz="1800"/>
              <a:t>Colaboraciones</a:t>
            </a:r>
          </a:p>
        </p:txBody>
      </p:sp>
      <p:pic>
        <p:nvPicPr>
          <p:cNvPr id="12292" name="Picture 5">
            <a:hlinkClick r:id="rId2"/>
            <a:extLst>
              <a:ext uri="{FF2B5EF4-FFF2-40B4-BE49-F238E27FC236}">
                <a16:creationId xmlns:a16="http://schemas.microsoft.com/office/drawing/2014/main" id="{0D1C0ECB-3300-F0A1-8957-9E9594441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071688"/>
            <a:ext cx="78581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>
            <a:hlinkClick r:id="rId4"/>
            <a:extLst>
              <a:ext uri="{FF2B5EF4-FFF2-40B4-BE49-F238E27FC236}">
                <a16:creationId xmlns:a16="http://schemas.microsoft.com/office/drawing/2014/main" id="{E7DD3E1D-35EE-D64A-0F83-87E4A09D7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000250"/>
            <a:ext cx="19907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>
            <a:hlinkClick r:id="rId6"/>
            <a:extLst>
              <a:ext uri="{FF2B5EF4-FFF2-40B4-BE49-F238E27FC236}">
                <a16:creationId xmlns:a16="http://schemas.microsoft.com/office/drawing/2014/main" id="{5F39B530-D7FE-2789-5DD6-0C0693F55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500313"/>
            <a:ext cx="12144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>
            <a:hlinkClick r:id="rId8"/>
            <a:extLst>
              <a:ext uri="{FF2B5EF4-FFF2-40B4-BE49-F238E27FC236}">
                <a16:creationId xmlns:a16="http://schemas.microsoft.com/office/drawing/2014/main" id="{D9A19CC3-D6D9-F5BD-98EC-F8BEB2FD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500313"/>
            <a:ext cx="10810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>
            <a:hlinkClick r:id="rId10"/>
            <a:extLst>
              <a:ext uri="{FF2B5EF4-FFF2-40B4-BE49-F238E27FC236}">
                <a16:creationId xmlns:a16="http://schemas.microsoft.com/office/drawing/2014/main" id="{3D8149E8-8497-DD73-2BC3-6097E9DB3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857375"/>
            <a:ext cx="8255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0">
            <a:hlinkClick r:id="rId12"/>
            <a:extLst>
              <a:ext uri="{FF2B5EF4-FFF2-40B4-BE49-F238E27FC236}">
                <a16:creationId xmlns:a16="http://schemas.microsoft.com/office/drawing/2014/main" id="{C64B2B39-06FD-1530-B8DB-31BEF22A1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857375"/>
            <a:ext cx="17859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1">
            <a:hlinkClick r:id="rId14"/>
            <a:extLst>
              <a:ext uri="{FF2B5EF4-FFF2-40B4-BE49-F238E27FC236}">
                <a16:creationId xmlns:a16="http://schemas.microsoft.com/office/drawing/2014/main" id="{7BF17238-BBAB-5991-84C9-5369B4D3A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500313"/>
            <a:ext cx="9286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2">
            <a:hlinkClick r:id="rId16"/>
            <a:extLst>
              <a:ext uri="{FF2B5EF4-FFF2-40B4-BE49-F238E27FC236}">
                <a16:creationId xmlns:a16="http://schemas.microsoft.com/office/drawing/2014/main" id="{F81032F2-7387-C0A6-7885-4F470C56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500313"/>
            <a:ext cx="73818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3">
            <a:hlinkClick r:id="rId18"/>
            <a:extLst>
              <a:ext uri="{FF2B5EF4-FFF2-40B4-BE49-F238E27FC236}">
                <a16:creationId xmlns:a16="http://schemas.microsoft.com/office/drawing/2014/main" id="{AEF54761-B85E-F326-85FE-ED3D64AD3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857375"/>
            <a:ext cx="7366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4">
            <a:hlinkClick r:id="rId20"/>
            <a:extLst>
              <a:ext uri="{FF2B5EF4-FFF2-40B4-BE49-F238E27FC236}">
                <a16:creationId xmlns:a16="http://schemas.microsoft.com/office/drawing/2014/main" id="{813D2DC2-DCC2-A12C-A6A4-7ADC130DD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714625"/>
            <a:ext cx="20002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5">
            <a:hlinkClick r:id="rId22"/>
            <a:extLst>
              <a:ext uri="{FF2B5EF4-FFF2-40B4-BE49-F238E27FC236}">
                <a16:creationId xmlns:a16="http://schemas.microsoft.com/office/drawing/2014/main" id="{6629B424-4967-1962-E83C-5B98D41FB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928813"/>
            <a:ext cx="939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6">
            <a:hlinkClick r:id="rId24"/>
            <a:extLst>
              <a:ext uri="{FF2B5EF4-FFF2-40B4-BE49-F238E27FC236}">
                <a16:creationId xmlns:a16="http://schemas.microsoft.com/office/drawing/2014/main" id="{972BB0DA-3285-3818-AA28-74DEAC239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429000"/>
            <a:ext cx="9890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7">
            <a:hlinkClick r:id="rId26"/>
            <a:extLst>
              <a:ext uri="{FF2B5EF4-FFF2-40B4-BE49-F238E27FC236}">
                <a16:creationId xmlns:a16="http://schemas.microsoft.com/office/drawing/2014/main" id="{C12914D7-AC90-1794-B95D-FCFF4E750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429000"/>
            <a:ext cx="15716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9">
            <a:hlinkClick r:id="rId28"/>
            <a:extLst>
              <a:ext uri="{FF2B5EF4-FFF2-40B4-BE49-F238E27FC236}">
                <a16:creationId xmlns:a16="http://schemas.microsoft.com/office/drawing/2014/main" id="{6EF889A4-6CAF-59AE-9E44-0CE880054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429000"/>
            <a:ext cx="1000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0">
            <a:hlinkClick r:id="rId30"/>
            <a:extLst>
              <a:ext uri="{FF2B5EF4-FFF2-40B4-BE49-F238E27FC236}">
                <a16:creationId xmlns:a16="http://schemas.microsoft.com/office/drawing/2014/main" id="{19696B27-9115-B160-4EC4-BD0FD7873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15017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21">
            <a:hlinkClick r:id="rId32"/>
            <a:extLst>
              <a:ext uri="{FF2B5EF4-FFF2-40B4-BE49-F238E27FC236}">
                <a16:creationId xmlns:a16="http://schemas.microsoft.com/office/drawing/2014/main" id="{68EA91C5-4380-8564-5651-74E85F56D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429000"/>
            <a:ext cx="14763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2">
            <a:hlinkClick r:id="rId34"/>
            <a:extLst>
              <a:ext uri="{FF2B5EF4-FFF2-40B4-BE49-F238E27FC236}">
                <a16:creationId xmlns:a16="http://schemas.microsoft.com/office/drawing/2014/main" id="{DEE86B2D-0D8E-32F9-C21B-A4DCEB837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71938"/>
            <a:ext cx="1143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3">
            <a:hlinkClick r:id="rId36"/>
            <a:extLst>
              <a:ext uri="{FF2B5EF4-FFF2-40B4-BE49-F238E27FC236}">
                <a16:creationId xmlns:a16="http://schemas.microsoft.com/office/drawing/2014/main" id="{00A3259A-6137-66A5-6DDA-8126049C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071938"/>
            <a:ext cx="1552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4">
            <a:hlinkClick r:id="rId38"/>
            <a:extLst>
              <a:ext uri="{FF2B5EF4-FFF2-40B4-BE49-F238E27FC236}">
                <a16:creationId xmlns:a16="http://schemas.microsoft.com/office/drawing/2014/main" id="{C9F91566-74E7-E8AD-44E3-9B46A7C32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357563"/>
            <a:ext cx="7350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5">
            <a:hlinkClick r:id="rId40"/>
            <a:extLst>
              <a:ext uri="{FF2B5EF4-FFF2-40B4-BE49-F238E27FC236}">
                <a16:creationId xmlns:a16="http://schemas.microsoft.com/office/drawing/2014/main" id="{D625BD14-82F3-EFE3-3644-9D14A635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071938"/>
            <a:ext cx="21431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6">
            <a:hlinkClick r:id="rId42"/>
            <a:extLst>
              <a:ext uri="{FF2B5EF4-FFF2-40B4-BE49-F238E27FC236}">
                <a16:creationId xmlns:a16="http://schemas.microsoft.com/office/drawing/2014/main" id="{F2E9E238-302C-85C4-6EE7-11E92563F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000500"/>
            <a:ext cx="10001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7">
            <a:hlinkClick r:id="rId44"/>
            <a:extLst>
              <a:ext uri="{FF2B5EF4-FFF2-40B4-BE49-F238E27FC236}">
                <a16:creationId xmlns:a16="http://schemas.microsoft.com/office/drawing/2014/main" id="{31C6E40A-C760-EFD9-34F4-60B2AF2B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714875"/>
            <a:ext cx="10715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28">
            <a:hlinkClick r:id="rId46"/>
            <a:extLst>
              <a:ext uri="{FF2B5EF4-FFF2-40B4-BE49-F238E27FC236}">
                <a16:creationId xmlns:a16="http://schemas.microsoft.com/office/drawing/2014/main" id="{AC3252F2-20CF-2305-B00C-0ADFFF437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786313"/>
            <a:ext cx="1143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29">
            <a:hlinkClick r:id="rId48"/>
            <a:extLst>
              <a:ext uri="{FF2B5EF4-FFF2-40B4-BE49-F238E27FC236}">
                <a16:creationId xmlns:a16="http://schemas.microsoft.com/office/drawing/2014/main" id="{49CD8E67-3E77-F1E6-6ED5-2BE6178D8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786313"/>
            <a:ext cx="12144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30">
            <a:hlinkClick r:id="rId50"/>
            <a:extLst>
              <a:ext uri="{FF2B5EF4-FFF2-40B4-BE49-F238E27FC236}">
                <a16:creationId xmlns:a16="http://schemas.microsoft.com/office/drawing/2014/main" id="{16E4C8AE-A005-1AAB-0A09-4DB2975F0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214813"/>
            <a:ext cx="1128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31">
            <a:hlinkClick r:id="rId52"/>
            <a:extLst>
              <a:ext uri="{FF2B5EF4-FFF2-40B4-BE49-F238E27FC236}">
                <a16:creationId xmlns:a16="http://schemas.microsoft.com/office/drawing/2014/main" id="{B1729ED4-3E6E-1951-4C48-7956DF0FF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643438"/>
            <a:ext cx="1285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32">
            <a:hlinkClick r:id="rId54"/>
            <a:extLst>
              <a:ext uri="{FF2B5EF4-FFF2-40B4-BE49-F238E27FC236}">
                <a16:creationId xmlns:a16="http://schemas.microsoft.com/office/drawing/2014/main" id="{8FBB8091-F9AE-CF8B-1C3C-AAC652630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572000"/>
            <a:ext cx="10001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33">
            <a:hlinkClick r:id="rId56"/>
            <a:extLst>
              <a:ext uri="{FF2B5EF4-FFF2-40B4-BE49-F238E27FC236}">
                <a16:creationId xmlns:a16="http://schemas.microsoft.com/office/drawing/2014/main" id="{55BBD70E-A325-0820-C0E3-B41671FC0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500688"/>
            <a:ext cx="1003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34">
            <a:hlinkClick r:id="rId58"/>
            <a:extLst>
              <a:ext uri="{FF2B5EF4-FFF2-40B4-BE49-F238E27FC236}">
                <a16:creationId xmlns:a16="http://schemas.microsoft.com/office/drawing/2014/main" id="{1864EC6C-3583-D2FC-C93A-07F467D33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429250"/>
            <a:ext cx="92551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35">
            <a:hlinkClick r:id="rId60"/>
            <a:extLst>
              <a:ext uri="{FF2B5EF4-FFF2-40B4-BE49-F238E27FC236}">
                <a16:creationId xmlns:a16="http://schemas.microsoft.com/office/drawing/2014/main" id="{2864287B-2C66-DA61-614C-25C4F2AC6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429250"/>
            <a:ext cx="6429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36">
            <a:hlinkClick r:id="rId62"/>
            <a:extLst>
              <a:ext uri="{FF2B5EF4-FFF2-40B4-BE49-F238E27FC236}">
                <a16:creationId xmlns:a16="http://schemas.microsoft.com/office/drawing/2014/main" id="{00405087-88E3-5F26-051A-AEDF1ECDB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500688"/>
            <a:ext cx="16430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Picture 37">
            <a:hlinkClick r:id="rId64"/>
            <a:extLst>
              <a:ext uri="{FF2B5EF4-FFF2-40B4-BE49-F238E27FC236}">
                <a16:creationId xmlns:a16="http://schemas.microsoft.com/office/drawing/2014/main" id="{58AF7797-F59C-7C03-A1E0-20EF2891D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5429250"/>
            <a:ext cx="121443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4" name="Picture 38">
            <a:hlinkClick r:id="rId66"/>
            <a:extLst>
              <a:ext uri="{FF2B5EF4-FFF2-40B4-BE49-F238E27FC236}">
                <a16:creationId xmlns:a16="http://schemas.microsoft.com/office/drawing/2014/main" id="{B8D7A2CE-E08F-76AD-838D-3CA4758ED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072063"/>
            <a:ext cx="86836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5" name="CuadroTexto 2">
            <a:extLst>
              <a:ext uri="{FF2B5EF4-FFF2-40B4-BE49-F238E27FC236}">
                <a16:creationId xmlns:a16="http://schemas.microsoft.com/office/drawing/2014/main" id="{27E5461A-EEE6-D6B8-CA99-4E503679A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045017BF-BE49-D8A1-5321-9F39B74164F1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4 CuadroTexto">
            <a:extLst>
              <a:ext uri="{FF2B5EF4-FFF2-40B4-BE49-F238E27FC236}">
                <a16:creationId xmlns:a16="http://schemas.microsoft.com/office/drawing/2014/main" id="{64ED33EB-CE93-D0F4-0419-8916CE573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272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Tipos de Colaboraciones</a:t>
            </a:r>
            <a:endParaRPr lang="ca-ES" altLang="en-US" sz="1800"/>
          </a:p>
        </p:txBody>
      </p:sp>
      <p:sp>
        <p:nvSpPr>
          <p:cNvPr id="13316" name="4 Rectángulo">
            <a:extLst>
              <a:ext uri="{FF2B5EF4-FFF2-40B4-BE49-F238E27FC236}">
                <a16:creationId xmlns:a16="http://schemas.microsoft.com/office/drawing/2014/main" id="{696960A8-7295-8DB4-76F8-990043A6C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1857375"/>
            <a:ext cx="75723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es-ES" sz="1800">
                <a:latin typeface="Arial" panose="020B0604020202020204" pitchFamily="34" charset="0"/>
              </a:rPr>
              <a:t> Posts patrocinados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800">
                <a:latin typeface="Arial" panose="020B0604020202020204" pitchFamily="34" charset="0"/>
              </a:rPr>
              <a:t> Banners en la Home y en todas las páginas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800">
                <a:latin typeface="Arial" panose="020B0604020202020204" pitchFamily="34" charset="0"/>
              </a:rPr>
              <a:t> Generar contenido de calidad sobre destinos, establecimientos o      actividades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800">
                <a:latin typeface="Arial" panose="020B0604020202020204" pitchFamily="34" charset="0"/>
              </a:rPr>
              <a:t> Reportaje gráfico de los viajes en directo en las redes sociales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800">
                <a:latin typeface="Arial" panose="020B0604020202020204" pitchFamily="34" charset="0"/>
              </a:rPr>
              <a:t> Proporcionar el reportaje gráfico de los viajes (.jpg)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800">
                <a:latin typeface="Arial" panose="020B0604020202020204" pitchFamily="34" charset="0"/>
              </a:rPr>
              <a:t> Generar contenido para otros blogs o medios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800">
                <a:latin typeface="Arial" panose="020B0604020202020204" pitchFamily="34" charset="0"/>
              </a:rPr>
              <a:t> Charlas de los destinos visitados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800">
                <a:latin typeface="Arial" panose="020B0604020202020204" pitchFamily="34" charset="0"/>
              </a:rPr>
              <a:t> Organización de escapadas y eventos en Raconets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800">
                <a:latin typeface="Arial" panose="020B0604020202020204" pitchFamily="34" charset="0"/>
              </a:rPr>
              <a:t> Marketing de afiliación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800">
                <a:latin typeface="Arial" panose="020B0604020202020204" pitchFamily="34" charset="0"/>
              </a:rPr>
              <a:t> Propuestas para las agencias receptivas y oficinas de turismo</a:t>
            </a:r>
          </a:p>
          <a:p>
            <a:pPr eaLnBrk="1" hangingPunct="1">
              <a:spcBef>
                <a:spcPct val="0"/>
              </a:spcBef>
            </a:pPr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13317" name="CuadroTexto 2">
            <a:extLst>
              <a:ext uri="{FF2B5EF4-FFF2-40B4-BE49-F238E27FC236}">
                <a16:creationId xmlns:a16="http://schemas.microsoft.com/office/drawing/2014/main" id="{78892C81-6646-7340-BD90-36CDF7C46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F324D9B1-1977-A5DE-89CE-D494E123724B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8 CuadroTexto">
            <a:extLst>
              <a:ext uri="{FF2B5EF4-FFF2-40B4-BE49-F238E27FC236}">
                <a16:creationId xmlns:a16="http://schemas.microsoft.com/office/drawing/2014/main" id="{62E41F37-496B-848A-40E2-6B5EEC413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4572000"/>
            <a:ext cx="3357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000">
                <a:latin typeface="Arial" panose="020B0604020202020204" pitchFamily="34" charset="0"/>
              </a:rPr>
              <a:t> </a:t>
            </a:r>
            <a:r>
              <a:rPr lang="es-ES" altLang="es-ES" sz="5400">
                <a:latin typeface="Arial" panose="020B0604020202020204" pitchFamily="34" charset="0"/>
              </a:rPr>
              <a:t>Gracias!</a:t>
            </a:r>
            <a:endParaRPr lang="es-ES" altLang="es-ES" sz="2000">
              <a:latin typeface="Arial" panose="020B0604020202020204" pitchFamily="34" charset="0"/>
            </a:endParaRPr>
          </a:p>
        </p:txBody>
      </p:sp>
      <p:sp>
        <p:nvSpPr>
          <p:cNvPr id="14340" name="4 CuadroTexto">
            <a:extLst>
              <a:ext uri="{FF2B5EF4-FFF2-40B4-BE49-F238E27FC236}">
                <a16:creationId xmlns:a16="http://schemas.microsoft.com/office/drawing/2014/main" id="{A69459EC-2428-AEBD-F19D-47B90958F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214563"/>
            <a:ext cx="2787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Tonia Rius Garcia-Planas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  <a:hlinkClick r:id="rId2"/>
              </a:rPr>
              <a:t>toniarius@raconets.com</a:t>
            </a:r>
            <a:endParaRPr lang="es-ES" altLang="es-E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+34 667184040</a:t>
            </a:r>
          </a:p>
        </p:txBody>
      </p:sp>
      <p:sp>
        <p:nvSpPr>
          <p:cNvPr id="14341" name="CuadroTexto 2">
            <a:extLst>
              <a:ext uri="{FF2B5EF4-FFF2-40B4-BE49-F238E27FC236}">
                <a16:creationId xmlns:a16="http://schemas.microsoft.com/office/drawing/2014/main" id="{BD16F683-127E-7F6B-D940-FA9A7FFDD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3E2E33E4-214C-2A99-ACCB-54855902BF08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4 CuadroTexto">
            <a:extLst>
              <a:ext uri="{FF2B5EF4-FFF2-40B4-BE49-F238E27FC236}">
                <a16:creationId xmlns:a16="http://schemas.microsoft.com/office/drawing/2014/main" id="{59190547-3C23-893E-E64C-DB7BF82F6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3319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Qué es raconets.com?</a:t>
            </a:r>
            <a:endParaRPr lang="ca-ES" altLang="en-US" sz="1800"/>
          </a:p>
        </p:txBody>
      </p:sp>
      <p:sp>
        <p:nvSpPr>
          <p:cNvPr id="3076" name="6 CuadroTexto">
            <a:extLst>
              <a:ext uri="{FF2B5EF4-FFF2-40B4-BE49-F238E27FC236}">
                <a16:creationId xmlns:a16="http://schemas.microsoft.com/office/drawing/2014/main" id="{45A63DB0-240A-61AF-43A0-9611A22BA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5600"/>
            <a:ext cx="8208963" cy="3243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srgbClr val="333333"/>
                </a:solidFill>
                <a:latin typeface="Arial" panose="020B0604020202020204" pitchFamily="34" charset="0"/>
              </a:rPr>
              <a:t>Soy ingeniera por equivocación y </a:t>
            </a:r>
            <a:r>
              <a:rPr lang="es-ES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blogger</a:t>
            </a:r>
            <a:r>
              <a:rPr lang="es-ES" sz="1600" dirty="0">
                <a:solidFill>
                  <a:srgbClr val="333333"/>
                </a:solidFill>
                <a:latin typeface="Arial" panose="020B0604020202020204" pitchFamily="34" charset="0"/>
              </a:rPr>
              <a:t> por pasión. A pesar de que mi vida profesional es otra, lo que realmente </a:t>
            </a:r>
            <a:r>
              <a:rPr lang="es-ES" sz="1600" b="1" dirty="0">
                <a:solidFill>
                  <a:srgbClr val="333333"/>
                </a:solidFill>
                <a:latin typeface="Arial" panose="020B0604020202020204" pitchFamily="34" charset="0"/>
              </a:rPr>
              <a:t>me apasiona es la búsqueda de "</a:t>
            </a:r>
            <a:r>
              <a:rPr lang="es-ES" sz="1600" b="1" dirty="0" err="1">
                <a:solidFill>
                  <a:srgbClr val="333333"/>
                </a:solidFill>
                <a:latin typeface="Arial" panose="020B0604020202020204" pitchFamily="34" charset="0"/>
              </a:rPr>
              <a:t>raconets</a:t>
            </a:r>
            <a:r>
              <a:rPr lang="es-ES" sz="1600" b="1" dirty="0">
                <a:solidFill>
                  <a:srgbClr val="333333"/>
                </a:solidFill>
                <a:latin typeface="Arial" panose="020B0604020202020204" pitchFamily="34" charset="0"/>
              </a:rPr>
              <a:t>" (rincones) por todo el mundo</a:t>
            </a:r>
            <a:r>
              <a:rPr lang="es-ES" sz="1600" dirty="0">
                <a:solidFill>
                  <a:srgbClr val="333333"/>
                </a:solidFill>
                <a:latin typeface="Arial" panose="020B0604020202020204" pitchFamily="34" charset="0"/>
              </a:rPr>
              <a:t>. </a:t>
            </a:r>
            <a:r>
              <a:rPr lang="es-ES" sz="1600" b="1" dirty="0">
                <a:solidFill>
                  <a:srgbClr val="333333"/>
                </a:solidFill>
                <a:latin typeface="Arial" panose="020B0604020202020204" pitchFamily="34" charset="0"/>
              </a:rPr>
              <a:t>Viajar</a:t>
            </a:r>
            <a:r>
              <a:rPr lang="es-ES" sz="1600" dirty="0">
                <a:solidFill>
                  <a:srgbClr val="333333"/>
                </a:solidFill>
                <a:latin typeface="Arial" panose="020B0604020202020204" pitchFamily="34" charset="0"/>
              </a:rPr>
              <a:t> y la </a:t>
            </a:r>
            <a:r>
              <a:rPr lang="es-ES" sz="1600" b="1" dirty="0">
                <a:solidFill>
                  <a:srgbClr val="333333"/>
                </a:solidFill>
                <a:latin typeface="Arial" panose="020B0604020202020204" pitchFamily="34" charset="0"/>
              </a:rPr>
              <a:t>gastronomía</a:t>
            </a:r>
            <a:r>
              <a:rPr lang="es-ES" sz="1600" dirty="0">
                <a:solidFill>
                  <a:srgbClr val="333333"/>
                </a:solidFill>
                <a:latin typeface="Arial" panose="020B0604020202020204" pitchFamily="34" charset="0"/>
              </a:rPr>
              <a:t> son mis dos debilidades. La primera me da oxígeno para poder afrontar con éxito las batallas diarias, me abre la mente, me ayuda a valorar y a relativizar... que no es poco! La segunda me hace sonreír. Dicen que la misma pasión con la que vivo cualquier escapada, la transmito explicando la experiencia ... ojalá sea cierto y os encante el blog!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srgbClr val="333333"/>
                </a:solidFill>
                <a:latin typeface="Arial" panose="020B0604020202020204" pitchFamily="34" charset="0"/>
              </a:rPr>
              <a:t>Hay dos </a:t>
            </a:r>
            <a:r>
              <a:rPr lang="es-ES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leitmotivs</a:t>
            </a:r>
            <a:r>
              <a:rPr lang="es-ES" sz="1600" dirty="0">
                <a:solidFill>
                  <a:srgbClr val="333333"/>
                </a:solidFill>
                <a:latin typeface="Arial" panose="020B0604020202020204" pitchFamily="34" charset="0"/>
              </a:rPr>
              <a:t> a los que soy fiel:</a:t>
            </a:r>
          </a:p>
          <a:p>
            <a:pPr marL="285750" indent="-285750">
              <a:defRPr/>
            </a:pPr>
            <a:r>
              <a:rPr lang="es-ES" sz="1600" dirty="0">
                <a:solidFill>
                  <a:srgbClr val="333333"/>
                </a:solidFill>
                <a:latin typeface="Arial" panose="020B0604020202020204" pitchFamily="34" charset="0"/>
              </a:rPr>
              <a:t>Todo lo publicado debe tener un </a:t>
            </a:r>
            <a:r>
              <a:rPr lang="es-ES" sz="1600" b="1" dirty="0">
                <a:solidFill>
                  <a:srgbClr val="333333"/>
                </a:solidFill>
                <a:latin typeface="Arial" panose="020B0604020202020204" pitchFamily="34" charset="0"/>
              </a:rPr>
              <a:t>encanto especial</a:t>
            </a:r>
            <a:r>
              <a:rPr lang="es-ES" sz="1600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defRPr/>
            </a:pPr>
            <a:r>
              <a:rPr lang="es-ES" sz="1600" dirty="0">
                <a:solidFill>
                  <a:srgbClr val="333333"/>
                </a:solidFill>
                <a:latin typeface="Arial" panose="020B0604020202020204" pitchFamily="34" charset="0"/>
              </a:rPr>
              <a:t>Sólo puedo publicar lo que yo, personalmente, </a:t>
            </a:r>
            <a:r>
              <a:rPr lang="es-ES" sz="1600" b="1" dirty="0">
                <a:solidFill>
                  <a:srgbClr val="333333"/>
                </a:solidFill>
                <a:latin typeface="Arial" panose="020B0604020202020204" pitchFamily="34" charset="0"/>
              </a:rPr>
              <a:t>he vivido o experimentado</a:t>
            </a:r>
            <a:r>
              <a:rPr lang="es-ES" sz="1600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srgbClr val="333333"/>
                </a:solidFill>
                <a:latin typeface="Arial" panose="020B0604020202020204" pitchFamily="34" charset="0"/>
              </a:rPr>
              <a:t>Los "</a:t>
            </a:r>
            <a:r>
              <a:rPr lang="es-ES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raconets</a:t>
            </a:r>
            <a:r>
              <a:rPr lang="es-ES" sz="1600" dirty="0">
                <a:solidFill>
                  <a:srgbClr val="333333"/>
                </a:solidFill>
                <a:latin typeface="Arial" panose="020B0604020202020204" pitchFamily="34" charset="0"/>
              </a:rPr>
              <a:t>" es allí donde soy feliz. </a:t>
            </a:r>
            <a:r>
              <a:rPr lang="es-ES" altLang="es-ES" sz="1600" dirty="0">
                <a:latin typeface="Arial" panose="020B0604020202020204" pitchFamily="34" charset="0"/>
              </a:rPr>
              <a:t>Pienso que los puntos fuertes del blog son la transparencia, la naturalidad y la sinceridad de las publicaciones.</a:t>
            </a:r>
          </a:p>
        </p:txBody>
      </p:sp>
      <p:sp>
        <p:nvSpPr>
          <p:cNvPr id="3077" name="CuadroTexto 2">
            <a:extLst>
              <a:ext uri="{FF2B5EF4-FFF2-40B4-BE49-F238E27FC236}">
                <a16:creationId xmlns:a16="http://schemas.microsoft.com/office/drawing/2014/main" id="{93FD6BDA-CFC3-8A78-E9CA-DBEC37676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  <p:pic>
        <p:nvPicPr>
          <p:cNvPr id="3078" name="8 Imagen" descr="Mapa.JPG">
            <a:extLst>
              <a:ext uri="{FF2B5EF4-FFF2-40B4-BE49-F238E27FC236}">
                <a16:creationId xmlns:a16="http://schemas.microsoft.com/office/drawing/2014/main" id="{315776BC-05CD-8D30-83DB-0E7C33C27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941888"/>
            <a:ext cx="32400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9 Imagen" descr="Sapa1.JPG">
            <a:extLst>
              <a:ext uri="{FF2B5EF4-FFF2-40B4-BE49-F238E27FC236}">
                <a16:creationId xmlns:a16="http://schemas.microsoft.com/office/drawing/2014/main" id="{2A8A092C-428E-8F37-5C5F-2E5CDD218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868863"/>
            <a:ext cx="23050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5E2AE3A9-C7C2-FE8F-82EB-F71B22D5BD41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4 CuadroTexto">
            <a:extLst>
              <a:ext uri="{FF2B5EF4-FFF2-40B4-BE49-F238E27FC236}">
                <a16:creationId xmlns:a16="http://schemas.microsoft.com/office/drawing/2014/main" id="{7B5F3378-EFB9-2AA4-70B5-0B77E42AF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3319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Qué es Raconets?</a:t>
            </a:r>
            <a:endParaRPr lang="ca-ES" altLang="en-US" sz="1800"/>
          </a:p>
        </p:txBody>
      </p:sp>
      <p:sp>
        <p:nvSpPr>
          <p:cNvPr id="4100" name="6 CuadroTexto">
            <a:extLst>
              <a:ext uri="{FF2B5EF4-FFF2-40B4-BE49-F238E27FC236}">
                <a16:creationId xmlns:a16="http://schemas.microsoft.com/office/drawing/2014/main" id="{06CE74AE-362A-FC57-1B14-FA86181FF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571625"/>
            <a:ext cx="8208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600">
                <a:latin typeface="Arial" panose="020B0604020202020204" pitchFamily="34" charset="0"/>
                <a:hlinkClick r:id="rId2"/>
              </a:rPr>
              <a:t>www.raconets.com</a:t>
            </a:r>
            <a:endParaRPr lang="es-ES" altLang="es-ES" sz="1600">
              <a:latin typeface="Arial" panose="020B0604020202020204" pitchFamily="34" charset="0"/>
            </a:endParaRPr>
          </a:p>
        </p:txBody>
      </p:sp>
      <p:pic>
        <p:nvPicPr>
          <p:cNvPr id="4101" name="10 Imagen" descr="alcaufarvell2.JPG">
            <a:extLst>
              <a:ext uri="{FF2B5EF4-FFF2-40B4-BE49-F238E27FC236}">
                <a16:creationId xmlns:a16="http://schemas.microsoft.com/office/drawing/2014/main" id="{6AF1A33C-1369-2DCB-8EC0-7E6E2A562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571875"/>
            <a:ext cx="17351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11 CuadroTexto">
            <a:extLst>
              <a:ext uri="{FF2B5EF4-FFF2-40B4-BE49-F238E27FC236}">
                <a16:creationId xmlns:a16="http://schemas.microsoft.com/office/drawing/2014/main" id="{019E7F8D-1A35-0CC4-4AB7-74E00A011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2098675"/>
            <a:ext cx="2233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600" u="sng">
                <a:latin typeface="Arial" panose="020B0604020202020204" pitchFamily="34" charset="0"/>
              </a:rPr>
              <a:t>Categorías Principales</a:t>
            </a:r>
            <a:endParaRPr lang="ca-ES" altLang="en-US" sz="1600" u="sng">
              <a:latin typeface="Arial" panose="020B0604020202020204" pitchFamily="34" charset="0"/>
            </a:endParaRPr>
          </a:p>
        </p:txBody>
      </p:sp>
      <p:sp>
        <p:nvSpPr>
          <p:cNvPr id="4103" name="12 CuadroTexto">
            <a:extLst>
              <a:ext uri="{FF2B5EF4-FFF2-40B4-BE49-F238E27FC236}">
                <a16:creationId xmlns:a16="http://schemas.microsoft.com/office/drawing/2014/main" id="{EE6F11DA-059F-DAB3-B6D1-C97210C69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067050"/>
            <a:ext cx="1355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600">
                <a:latin typeface="Arial" panose="020B0604020202020204" pitchFamily="34" charset="0"/>
                <a:hlinkClick r:id="rId4"/>
              </a:rPr>
              <a:t>Alojamientos</a:t>
            </a:r>
            <a:endParaRPr lang="ca-ES" altLang="en-US" sz="1600">
              <a:latin typeface="Arial" panose="020B0604020202020204" pitchFamily="34" charset="0"/>
            </a:endParaRPr>
          </a:p>
        </p:txBody>
      </p:sp>
      <p:pic>
        <p:nvPicPr>
          <p:cNvPr id="4104" name="13 Imagen" descr="laisabelaccs5.JPG">
            <a:extLst>
              <a:ext uri="{FF2B5EF4-FFF2-40B4-BE49-F238E27FC236}">
                <a16:creationId xmlns:a16="http://schemas.microsoft.com/office/drawing/2014/main" id="{0D7E1D55-59FD-66BB-9B80-CA262F018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571875"/>
            <a:ext cx="18351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14 CuadroTexto">
            <a:extLst>
              <a:ext uri="{FF2B5EF4-FFF2-40B4-BE49-F238E27FC236}">
                <a16:creationId xmlns:a16="http://schemas.microsoft.com/office/drawing/2014/main" id="{49FDD269-4592-0844-2317-D91BFC1E4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067050"/>
            <a:ext cx="1403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600">
                <a:latin typeface="Arial" panose="020B0604020202020204" pitchFamily="34" charset="0"/>
                <a:hlinkClick r:id="rId6"/>
              </a:rPr>
              <a:t>Restaurantes</a:t>
            </a:r>
            <a:endParaRPr lang="ca-ES" altLang="en-US" sz="1600">
              <a:latin typeface="Arial" panose="020B0604020202020204" pitchFamily="34" charset="0"/>
            </a:endParaRPr>
          </a:p>
        </p:txBody>
      </p:sp>
      <p:pic>
        <p:nvPicPr>
          <p:cNvPr id="4106" name="15 Imagen" descr="madurai11.JPG">
            <a:extLst>
              <a:ext uri="{FF2B5EF4-FFF2-40B4-BE49-F238E27FC236}">
                <a16:creationId xmlns:a16="http://schemas.microsoft.com/office/drawing/2014/main" id="{EDEE9515-C8F3-1920-DFD8-CF39957B0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75"/>
            <a:ext cx="178593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16 CuadroTexto">
            <a:extLst>
              <a:ext uri="{FF2B5EF4-FFF2-40B4-BE49-F238E27FC236}">
                <a16:creationId xmlns:a16="http://schemas.microsoft.com/office/drawing/2014/main" id="{76D9EAFA-0CBB-F19D-21A1-2BE516A93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63" y="3067050"/>
            <a:ext cx="1196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600">
                <a:latin typeface="Arial" panose="020B0604020202020204" pitchFamily="34" charset="0"/>
                <a:hlinkClick r:id="rId8"/>
              </a:rPr>
              <a:t>Escapadas</a:t>
            </a:r>
            <a:endParaRPr lang="ca-ES" altLang="en-US" sz="1600">
              <a:latin typeface="Arial" panose="020B0604020202020204" pitchFamily="34" charset="0"/>
            </a:endParaRPr>
          </a:p>
        </p:txBody>
      </p:sp>
      <p:pic>
        <p:nvPicPr>
          <p:cNvPr id="4108" name="17 Imagen" descr="parapententrenuvols14.JPG">
            <a:extLst>
              <a:ext uri="{FF2B5EF4-FFF2-40B4-BE49-F238E27FC236}">
                <a16:creationId xmlns:a16="http://schemas.microsoft.com/office/drawing/2014/main" id="{EFF399BC-1F00-2C3F-7B7F-B5FFC1AD6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571875"/>
            <a:ext cx="178593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18 CuadroTexto">
            <a:extLst>
              <a:ext uri="{FF2B5EF4-FFF2-40B4-BE49-F238E27FC236}">
                <a16:creationId xmlns:a16="http://schemas.microsoft.com/office/drawing/2014/main" id="{6581F7BE-5C4D-E7D8-4DCC-D73D6A184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3067050"/>
            <a:ext cx="123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600">
                <a:latin typeface="Arial" panose="020B0604020202020204" pitchFamily="34" charset="0"/>
                <a:hlinkClick r:id="rId10"/>
              </a:rPr>
              <a:t>Actividades</a:t>
            </a:r>
            <a:endParaRPr lang="ca-ES" altLang="en-US" sz="1600">
              <a:latin typeface="Arial" panose="020B0604020202020204" pitchFamily="34" charset="0"/>
            </a:endParaRPr>
          </a:p>
        </p:txBody>
      </p:sp>
      <p:cxnSp>
        <p:nvCxnSpPr>
          <p:cNvPr id="25" name="24 Conector recto">
            <a:extLst>
              <a:ext uri="{FF2B5EF4-FFF2-40B4-BE49-F238E27FC236}">
                <a16:creationId xmlns:a16="http://schemas.microsoft.com/office/drawing/2014/main" id="{EA75B2F1-F7EC-178F-9923-17EA1FFEAF67}"/>
              </a:ext>
            </a:extLst>
          </p:cNvPr>
          <p:cNvCxnSpPr/>
          <p:nvPr/>
        </p:nvCxnSpPr>
        <p:spPr>
          <a:xfrm>
            <a:off x="4714875" y="2490788"/>
            <a:ext cx="0" cy="288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>
            <a:extLst>
              <a:ext uri="{FF2B5EF4-FFF2-40B4-BE49-F238E27FC236}">
                <a16:creationId xmlns:a16="http://schemas.microsoft.com/office/drawing/2014/main" id="{22D9B9D3-9444-12DF-C897-8BC93BFB1787}"/>
              </a:ext>
            </a:extLst>
          </p:cNvPr>
          <p:cNvCxnSpPr/>
          <p:nvPr/>
        </p:nvCxnSpPr>
        <p:spPr>
          <a:xfrm>
            <a:off x="1504950" y="2779713"/>
            <a:ext cx="0" cy="28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>
            <a:extLst>
              <a:ext uri="{FF2B5EF4-FFF2-40B4-BE49-F238E27FC236}">
                <a16:creationId xmlns:a16="http://schemas.microsoft.com/office/drawing/2014/main" id="{277063CF-CD81-ADEF-D534-4575AEF1FF84}"/>
              </a:ext>
            </a:extLst>
          </p:cNvPr>
          <p:cNvCxnSpPr/>
          <p:nvPr/>
        </p:nvCxnSpPr>
        <p:spPr>
          <a:xfrm>
            <a:off x="3563938" y="2779713"/>
            <a:ext cx="0" cy="28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>
            <a:extLst>
              <a:ext uri="{FF2B5EF4-FFF2-40B4-BE49-F238E27FC236}">
                <a16:creationId xmlns:a16="http://schemas.microsoft.com/office/drawing/2014/main" id="{D87D70EF-53F7-83C0-EFDF-E41109FAD883}"/>
              </a:ext>
            </a:extLst>
          </p:cNvPr>
          <p:cNvCxnSpPr/>
          <p:nvPr/>
        </p:nvCxnSpPr>
        <p:spPr>
          <a:xfrm>
            <a:off x="5507038" y="2779713"/>
            <a:ext cx="0" cy="28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>
            <a:extLst>
              <a:ext uri="{FF2B5EF4-FFF2-40B4-BE49-F238E27FC236}">
                <a16:creationId xmlns:a16="http://schemas.microsoft.com/office/drawing/2014/main" id="{555EFDB9-58D2-C498-5BBB-C38061FB4C1F}"/>
              </a:ext>
            </a:extLst>
          </p:cNvPr>
          <p:cNvCxnSpPr/>
          <p:nvPr/>
        </p:nvCxnSpPr>
        <p:spPr>
          <a:xfrm>
            <a:off x="7500938" y="2786063"/>
            <a:ext cx="0" cy="28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>
            <a:extLst>
              <a:ext uri="{FF2B5EF4-FFF2-40B4-BE49-F238E27FC236}">
                <a16:creationId xmlns:a16="http://schemas.microsoft.com/office/drawing/2014/main" id="{BF29707A-A990-F8FE-5E59-8B47C3FA0CB2}"/>
              </a:ext>
            </a:extLst>
          </p:cNvPr>
          <p:cNvCxnSpPr/>
          <p:nvPr/>
        </p:nvCxnSpPr>
        <p:spPr>
          <a:xfrm>
            <a:off x="1500188" y="2786063"/>
            <a:ext cx="600075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6" name="33 CuadroTexto">
            <a:extLst>
              <a:ext uri="{FF2B5EF4-FFF2-40B4-BE49-F238E27FC236}">
                <a16:creationId xmlns:a16="http://schemas.microsoft.com/office/drawing/2014/main" id="{00C975CF-7F8C-D58E-F46F-2A213803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000625"/>
            <a:ext cx="1517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>
                <a:latin typeface="Arial" panose="020B0604020202020204" pitchFamily="34" charset="0"/>
              </a:rPr>
              <a:t>Click </a:t>
            </a:r>
            <a:r>
              <a:rPr lang="es-ES" altLang="es-ES" sz="1000">
                <a:latin typeface="Arial" panose="020B0604020202020204" pitchFamily="34" charset="0"/>
                <a:hlinkClick r:id="rId11"/>
              </a:rPr>
              <a:t>aquí</a:t>
            </a:r>
            <a:r>
              <a:rPr lang="es-ES" altLang="es-ES" sz="1000">
                <a:latin typeface="Arial" panose="020B0604020202020204" pitchFamily="34" charset="0"/>
              </a:rPr>
              <a:t> para ejemplo</a:t>
            </a:r>
          </a:p>
        </p:txBody>
      </p:sp>
      <p:sp>
        <p:nvSpPr>
          <p:cNvPr id="4117" name="34 CuadroTexto">
            <a:extLst>
              <a:ext uri="{FF2B5EF4-FFF2-40B4-BE49-F238E27FC236}">
                <a16:creationId xmlns:a16="http://schemas.microsoft.com/office/drawing/2014/main" id="{CCE6690C-3D06-F016-B0DE-351FC7868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4997450"/>
            <a:ext cx="1517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>
                <a:latin typeface="Arial" panose="020B0604020202020204" pitchFamily="34" charset="0"/>
              </a:rPr>
              <a:t>Click </a:t>
            </a:r>
            <a:r>
              <a:rPr lang="es-ES" altLang="es-ES" sz="1000">
                <a:latin typeface="Arial" panose="020B0604020202020204" pitchFamily="34" charset="0"/>
                <a:hlinkClick r:id="rId12"/>
              </a:rPr>
              <a:t>aquí</a:t>
            </a:r>
            <a:r>
              <a:rPr lang="es-ES" altLang="es-ES" sz="1000">
                <a:latin typeface="Arial" panose="020B0604020202020204" pitchFamily="34" charset="0"/>
              </a:rPr>
              <a:t> para ejemplo</a:t>
            </a:r>
          </a:p>
        </p:txBody>
      </p:sp>
      <p:sp>
        <p:nvSpPr>
          <p:cNvPr id="4118" name="35 CuadroTexto">
            <a:extLst>
              <a:ext uri="{FF2B5EF4-FFF2-40B4-BE49-F238E27FC236}">
                <a16:creationId xmlns:a16="http://schemas.microsoft.com/office/drawing/2014/main" id="{4C0CE808-FBF0-22C8-14A0-6869E1033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4997450"/>
            <a:ext cx="1517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>
                <a:latin typeface="Arial" panose="020B0604020202020204" pitchFamily="34" charset="0"/>
              </a:rPr>
              <a:t>Click </a:t>
            </a:r>
            <a:r>
              <a:rPr lang="es-ES" altLang="es-ES" sz="1000">
                <a:latin typeface="Arial" panose="020B0604020202020204" pitchFamily="34" charset="0"/>
                <a:hlinkClick r:id="rId13"/>
              </a:rPr>
              <a:t>aquí</a:t>
            </a:r>
            <a:r>
              <a:rPr lang="es-ES" altLang="es-ES" sz="1000">
                <a:latin typeface="Arial" panose="020B0604020202020204" pitchFamily="34" charset="0"/>
              </a:rPr>
              <a:t> para ejemplo</a:t>
            </a:r>
          </a:p>
        </p:txBody>
      </p:sp>
      <p:sp>
        <p:nvSpPr>
          <p:cNvPr id="4119" name="36 CuadroTexto">
            <a:extLst>
              <a:ext uri="{FF2B5EF4-FFF2-40B4-BE49-F238E27FC236}">
                <a16:creationId xmlns:a16="http://schemas.microsoft.com/office/drawing/2014/main" id="{6AB71C65-DC88-14B7-2C0F-2C94103C5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5000625"/>
            <a:ext cx="1517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>
                <a:latin typeface="Arial" panose="020B0604020202020204" pitchFamily="34" charset="0"/>
              </a:rPr>
              <a:t>Click </a:t>
            </a:r>
            <a:r>
              <a:rPr lang="es-ES" altLang="es-ES" sz="1000">
                <a:latin typeface="Arial" panose="020B0604020202020204" pitchFamily="34" charset="0"/>
                <a:hlinkClick r:id="rId14"/>
              </a:rPr>
              <a:t>aquí</a:t>
            </a:r>
            <a:r>
              <a:rPr lang="es-ES" altLang="es-ES" sz="1000">
                <a:latin typeface="Arial" panose="020B0604020202020204" pitchFamily="34" charset="0"/>
              </a:rPr>
              <a:t> para ejemplo</a:t>
            </a:r>
          </a:p>
        </p:txBody>
      </p:sp>
      <p:sp>
        <p:nvSpPr>
          <p:cNvPr id="4120" name="CuadroTexto 2">
            <a:extLst>
              <a:ext uri="{FF2B5EF4-FFF2-40B4-BE49-F238E27FC236}">
                <a16:creationId xmlns:a16="http://schemas.microsoft.com/office/drawing/2014/main" id="{52B48E9B-DD7E-193D-9615-4FB3EA365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A08BCE0B-5ED2-7D17-21B9-23A2E87689D1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6 CuadroTexto">
            <a:extLst>
              <a:ext uri="{FF2B5EF4-FFF2-40B4-BE49-F238E27FC236}">
                <a16:creationId xmlns:a16="http://schemas.microsoft.com/office/drawing/2014/main" id="{BCE8D091-F674-D2FF-BB76-A8B9607BB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5275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Estadísticas (01-01-2021 al 31-12-2021) - ANUAL</a:t>
            </a:r>
            <a:endParaRPr lang="ca-ES" altLang="en-US" sz="1800"/>
          </a:p>
        </p:txBody>
      </p:sp>
      <p:sp>
        <p:nvSpPr>
          <p:cNvPr id="5124" name="5 CuadroTexto">
            <a:extLst>
              <a:ext uri="{FF2B5EF4-FFF2-40B4-BE49-F238E27FC236}">
                <a16:creationId xmlns:a16="http://schemas.microsoft.com/office/drawing/2014/main" id="{5F20B2F5-AFC3-D801-F3BC-067D97AA2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714500"/>
            <a:ext cx="2624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ES" sz="1800">
                <a:latin typeface="Arial" panose="020B0604020202020204" pitchFamily="34" charset="0"/>
              </a:rPr>
              <a:t> 52.064 páginas vistas.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800">
                <a:latin typeface="Arial" panose="020B0604020202020204" pitchFamily="34" charset="0"/>
              </a:rPr>
              <a:t> 22.013 usuarios.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44264AF3-5614-8C85-94CD-BF83E2CB4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14625"/>
            <a:ext cx="28019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8 CuadroTexto">
            <a:extLst>
              <a:ext uri="{FF2B5EF4-FFF2-40B4-BE49-F238E27FC236}">
                <a16:creationId xmlns:a16="http://schemas.microsoft.com/office/drawing/2014/main" id="{3E0932E9-5A43-8384-BFFB-5D1FDED47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3076575"/>
            <a:ext cx="44465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ES" sz="1400">
                <a:latin typeface="Arial" panose="020B0604020202020204" pitchFamily="34" charset="0"/>
              </a:rPr>
              <a:t> 84,27% de las visitas son desde España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>
                <a:latin typeface="Arial" panose="020B0604020202020204" pitchFamily="34" charset="0"/>
              </a:rPr>
              <a:t> 4,22% de las visitas son desde USA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>
                <a:latin typeface="Arial" panose="020B0604020202020204" pitchFamily="34" charset="0"/>
              </a:rPr>
              <a:t> 1,23% de las visitas son desde ubicación no definida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>
                <a:latin typeface="Arial" panose="020B0604020202020204" pitchFamily="34" charset="0"/>
              </a:rPr>
              <a:t> 0,90% de las visitas son desde China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>
                <a:latin typeface="Arial" panose="020B0604020202020204" pitchFamily="34" charset="0"/>
              </a:rPr>
              <a:t> Resto de visitas del resto del mundo</a:t>
            </a:r>
          </a:p>
        </p:txBody>
      </p:sp>
      <p:pic>
        <p:nvPicPr>
          <p:cNvPr id="5127" name="Picture 8">
            <a:extLst>
              <a:ext uri="{FF2B5EF4-FFF2-40B4-BE49-F238E27FC236}">
                <a16:creationId xmlns:a16="http://schemas.microsoft.com/office/drawing/2014/main" id="{2273B9C6-4174-3EEF-0265-8CD22103C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500563"/>
            <a:ext cx="27971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8 CuadroTexto">
            <a:extLst>
              <a:ext uri="{FF2B5EF4-FFF2-40B4-BE49-F238E27FC236}">
                <a16:creationId xmlns:a16="http://schemas.microsoft.com/office/drawing/2014/main" id="{8C6E7F4F-7E0D-3068-B725-15702B751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4760913"/>
            <a:ext cx="45862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ES" sz="1400">
                <a:latin typeface="Arial" panose="020B0604020202020204" pitchFamily="34" charset="0"/>
              </a:rPr>
              <a:t> 37,75% de las visitas son de Barcelona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>
                <a:latin typeface="Arial" panose="020B0604020202020204" pitchFamily="34" charset="0"/>
              </a:rPr>
              <a:t> 27,15% de las visitas son desde ubicación no definida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>
                <a:latin typeface="Arial" panose="020B0604020202020204" pitchFamily="34" charset="0"/>
              </a:rPr>
              <a:t> 6,09% de las visitas son de Madrid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>
                <a:latin typeface="Arial" panose="020B0604020202020204" pitchFamily="34" charset="0"/>
              </a:rPr>
              <a:t> 2,14% de las visitas son de Sabadell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>
                <a:latin typeface="Arial" panose="020B0604020202020204" pitchFamily="34" charset="0"/>
              </a:rPr>
              <a:t> Resto de visitas del resto de poblaciones</a:t>
            </a:r>
          </a:p>
        </p:txBody>
      </p:sp>
      <p:sp>
        <p:nvSpPr>
          <p:cNvPr id="5129" name="CuadroTexto 2">
            <a:extLst>
              <a:ext uri="{FF2B5EF4-FFF2-40B4-BE49-F238E27FC236}">
                <a16:creationId xmlns:a16="http://schemas.microsoft.com/office/drawing/2014/main" id="{7ABAACD7-44C0-DFC6-805C-C82772598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0EFEE49D-64E9-54CF-1F44-3BB7B73AEAE1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6 CuadroTexto">
            <a:extLst>
              <a:ext uri="{FF2B5EF4-FFF2-40B4-BE49-F238E27FC236}">
                <a16:creationId xmlns:a16="http://schemas.microsoft.com/office/drawing/2014/main" id="{3C596754-5D47-A162-39DC-3F1C05272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563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 dirty="0">
                <a:latin typeface="Arial" panose="020B0604020202020204" pitchFamily="34" charset="0"/>
              </a:rPr>
              <a:t>Estadísticas (01-09-2022 al 30-09-2022) - MENSUAL</a:t>
            </a:r>
            <a:endParaRPr lang="ca-ES" altLang="en-US" sz="1800" dirty="0"/>
          </a:p>
        </p:txBody>
      </p:sp>
      <p:sp>
        <p:nvSpPr>
          <p:cNvPr id="6148" name="5 CuadroTexto">
            <a:extLst>
              <a:ext uri="{FF2B5EF4-FFF2-40B4-BE49-F238E27FC236}">
                <a16:creationId xmlns:a16="http://schemas.microsoft.com/office/drawing/2014/main" id="{5CC132B4-5F34-E897-350E-73025DC8C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970097"/>
            <a:ext cx="626004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ES" sz="1800" dirty="0">
                <a:latin typeface="Arial" panose="020B0604020202020204" pitchFamily="34" charset="0"/>
              </a:rPr>
              <a:t> </a:t>
            </a:r>
            <a:r>
              <a:rPr lang="es-ES" altLang="es-ES" sz="1600" dirty="0">
                <a:latin typeface="Arial" panose="020B0604020202020204" pitchFamily="34" charset="0"/>
              </a:rPr>
              <a:t>3.300 páginas vistas.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1.400 usuarios.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La página más vista: </a:t>
            </a:r>
            <a:r>
              <a:rPr lang="es-ES" sz="1600" dirty="0">
                <a:latin typeface="Arial" panose="020B0604020202020204" pitchFamily="34" charset="0"/>
                <a:hlinkClick r:id="rId2"/>
              </a:rPr>
              <a:t>Escapada La </a:t>
            </a:r>
            <a:r>
              <a:rPr lang="es-ES" sz="1600" dirty="0" err="1">
                <a:latin typeface="Arial" panose="020B0604020202020204" pitchFamily="34" charset="0"/>
                <a:hlinkClick r:id="rId2"/>
              </a:rPr>
              <a:t>Fageda</a:t>
            </a:r>
            <a:r>
              <a:rPr lang="es-ES" sz="1600" dirty="0">
                <a:latin typeface="Arial" panose="020B0604020202020204" pitchFamily="34" charset="0"/>
                <a:hlinkClick r:id="rId2"/>
              </a:rPr>
              <a:t> </a:t>
            </a:r>
            <a:r>
              <a:rPr lang="es-ES" sz="1600" dirty="0" err="1">
                <a:latin typeface="Arial" panose="020B0604020202020204" pitchFamily="34" charset="0"/>
                <a:hlinkClick r:id="rId2"/>
              </a:rPr>
              <a:t>d'en</a:t>
            </a:r>
            <a:r>
              <a:rPr lang="es-ES" sz="1600" dirty="0">
                <a:latin typeface="Arial" panose="020B0604020202020204" pitchFamily="34" charset="0"/>
                <a:hlinkClick r:id="rId2"/>
              </a:rPr>
              <a:t> </a:t>
            </a:r>
            <a:r>
              <a:rPr lang="es-ES" sz="1600" dirty="0" err="1">
                <a:latin typeface="Arial" panose="020B0604020202020204" pitchFamily="34" charset="0"/>
                <a:hlinkClick r:id="rId2"/>
              </a:rPr>
              <a:t>Jordà</a:t>
            </a:r>
            <a:r>
              <a:rPr lang="es-ES" sz="1600" dirty="0">
                <a:latin typeface="Arial" panose="020B0604020202020204" pitchFamily="34" charset="0"/>
                <a:hlinkClick r:id="rId2"/>
              </a:rPr>
              <a:t> - </a:t>
            </a:r>
            <a:r>
              <a:rPr lang="es-ES" sz="1600" dirty="0" err="1">
                <a:latin typeface="Arial" panose="020B0604020202020204" pitchFamily="34" charset="0"/>
                <a:hlinkClick r:id="rId2"/>
              </a:rPr>
              <a:t>Raconets</a:t>
            </a:r>
            <a:endParaRPr lang="es-ES" altLang="es-ES" sz="1600" dirty="0">
              <a:latin typeface="Arial" panose="020B0604020202020204" pitchFamily="34" charset="0"/>
            </a:endParaRPr>
          </a:p>
        </p:txBody>
      </p:sp>
      <p:sp>
        <p:nvSpPr>
          <p:cNvPr id="6149" name="8 CuadroTexto">
            <a:extLst>
              <a:ext uri="{FF2B5EF4-FFF2-40B4-BE49-F238E27FC236}">
                <a16:creationId xmlns:a16="http://schemas.microsoft.com/office/drawing/2014/main" id="{EBECA497-00CB-6D4D-4069-1EEDD671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375" y="3555559"/>
            <a:ext cx="32908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1200 usuarios de España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67 usuarios de USA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16 usuarios de Francia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Resto de visitas del resto del mundo</a:t>
            </a:r>
          </a:p>
        </p:txBody>
      </p:sp>
      <p:sp>
        <p:nvSpPr>
          <p:cNvPr id="6150" name="8 CuadroTexto">
            <a:extLst>
              <a:ext uri="{FF2B5EF4-FFF2-40B4-BE49-F238E27FC236}">
                <a16:creationId xmlns:a16="http://schemas.microsoft.com/office/drawing/2014/main" id="{128A8A1A-A13D-A791-B016-3441AEBD4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375" y="4887903"/>
            <a:ext cx="3600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422 usuarios de Barcelona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85 usuarios de Madrid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31 usuarios de Terrassa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Resto de visitas del resto de poblaciones</a:t>
            </a:r>
          </a:p>
        </p:txBody>
      </p:sp>
      <p:sp>
        <p:nvSpPr>
          <p:cNvPr id="6151" name="CuadroTexto 2">
            <a:extLst>
              <a:ext uri="{FF2B5EF4-FFF2-40B4-BE49-F238E27FC236}">
                <a16:creationId xmlns:a16="http://schemas.microsoft.com/office/drawing/2014/main" id="{4ECE8636-4648-1A85-29F4-B743D7456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96CFE6-89F7-B42F-B2DC-59BBFAD23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564943"/>
            <a:ext cx="3168960" cy="23843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FC0394C1-49B0-C1ED-28D5-982F773E4B46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6 CuadroTexto">
            <a:extLst>
              <a:ext uri="{FF2B5EF4-FFF2-40B4-BE49-F238E27FC236}">
                <a16:creationId xmlns:a16="http://schemas.microsoft.com/office/drawing/2014/main" id="{3B337460-D7B5-D6C3-49F8-B434A3E3B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431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Estadísticas (31-01-2021 al 31-01-2022)</a:t>
            </a:r>
            <a:endParaRPr lang="ca-ES" altLang="en-US" sz="1800"/>
          </a:p>
        </p:txBody>
      </p:sp>
      <p:pic>
        <p:nvPicPr>
          <p:cNvPr id="7172" name="9 Imagen" descr="Facebook.png">
            <a:extLst>
              <a:ext uri="{FF2B5EF4-FFF2-40B4-BE49-F238E27FC236}">
                <a16:creationId xmlns:a16="http://schemas.microsoft.com/office/drawing/2014/main" id="{833D9B30-9E1C-CE7B-769E-C80B8827B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11 Imagen" descr="Twitter.jpg">
            <a:extLst>
              <a:ext uri="{FF2B5EF4-FFF2-40B4-BE49-F238E27FC236}">
                <a16:creationId xmlns:a16="http://schemas.microsoft.com/office/drawing/2014/main" id="{AFCC68D6-E54B-B6EE-6850-68E500993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6892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16 Imagen" descr="Instagram.jpg">
            <a:extLst>
              <a:ext uri="{FF2B5EF4-FFF2-40B4-BE49-F238E27FC236}">
                <a16:creationId xmlns:a16="http://schemas.microsoft.com/office/drawing/2014/main" id="{5B597E39-88C2-AEF2-6974-4E67AA973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51263"/>
            <a:ext cx="7096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17 CuadroTexto">
            <a:extLst>
              <a:ext uri="{FF2B5EF4-FFF2-40B4-BE49-F238E27FC236}">
                <a16:creationId xmlns:a16="http://schemas.microsoft.com/office/drawing/2014/main" id="{C57B3954-AB9F-EE80-A684-98B2937B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808163"/>
            <a:ext cx="304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latin typeface="Arial" panose="020B0604020202020204" pitchFamily="34" charset="0"/>
                <a:hlinkClick r:id="rId5"/>
              </a:rPr>
              <a:t>https://www.facebook.com/raconets </a:t>
            </a:r>
            <a:endParaRPr lang="es-ES" altLang="es-ES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latin typeface="Arial" panose="020B0604020202020204" pitchFamily="34" charset="0"/>
              </a:rPr>
              <a:t>2.200 seguidores:</a:t>
            </a:r>
          </a:p>
        </p:txBody>
      </p:sp>
      <p:sp>
        <p:nvSpPr>
          <p:cNvPr id="7176" name="18 CuadroTexto">
            <a:extLst>
              <a:ext uri="{FF2B5EF4-FFF2-40B4-BE49-F238E27FC236}">
                <a16:creationId xmlns:a16="http://schemas.microsoft.com/office/drawing/2014/main" id="{CC70C2C0-7D00-7DC8-4427-4BB550F3D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2773363"/>
            <a:ext cx="2312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latin typeface="Arial" panose="020B0604020202020204" pitchFamily="34" charset="0"/>
                <a:hlinkClick r:id="rId6"/>
              </a:rPr>
              <a:t>https://twitter.com/raconets</a:t>
            </a:r>
            <a:endParaRPr lang="es-ES" altLang="es-ES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latin typeface="Arial" panose="020B0604020202020204" pitchFamily="34" charset="0"/>
              </a:rPr>
              <a:t>2.021 seguidores</a:t>
            </a:r>
          </a:p>
        </p:txBody>
      </p:sp>
      <p:sp>
        <p:nvSpPr>
          <p:cNvPr id="7177" name="19 CuadroTexto">
            <a:extLst>
              <a:ext uri="{FF2B5EF4-FFF2-40B4-BE49-F238E27FC236}">
                <a16:creationId xmlns:a16="http://schemas.microsoft.com/office/drawing/2014/main" id="{92C81028-4CBA-AC5C-E028-B04A867EA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3811588"/>
            <a:ext cx="3686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latin typeface="Arial" panose="020B0604020202020204" pitchFamily="34" charset="0"/>
                <a:hlinkClick r:id="rId7"/>
              </a:rPr>
              <a:t>https://www.instagram.com/raconetsbytonia/</a:t>
            </a:r>
            <a:endParaRPr lang="es-ES" altLang="es-ES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latin typeface="Arial" panose="020B0604020202020204" pitchFamily="34" charset="0"/>
              </a:rPr>
              <a:t>2.185 seguidores</a:t>
            </a:r>
          </a:p>
        </p:txBody>
      </p:sp>
      <p:pic>
        <p:nvPicPr>
          <p:cNvPr id="7178" name="Imagen 2">
            <a:extLst>
              <a:ext uri="{FF2B5EF4-FFF2-40B4-BE49-F238E27FC236}">
                <a16:creationId xmlns:a16="http://schemas.microsoft.com/office/drawing/2014/main" id="{52CA4D5E-FE55-CD4E-FFD0-FCC220627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8069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19 CuadroTexto">
            <a:extLst>
              <a:ext uri="{FF2B5EF4-FFF2-40B4-BE49-F238E27FC236}">
                <a16:creationId xmlns:a16="http://schemas.microsoft.com/office/drawing/2014/main" id="{EA2DEEEC-EF49-B34D-1245-9C0AD14FD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238" y="4951413"/>
            <a:ext cx="4206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latin typeface="Arial" panose="020B0604020202020204" pitchFamily="34" charset="0"/>
                <a:hlinkClick r:id="rId9"/>
              </a:rPr>
              <a:t>https://www.tripadvisor.es/Profile/RaconetsByTonia</a:t>
            </a:r>
            <a:endParaRPr lang="es-ES" altLang="es-ES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latin typeface="Arial" panose="020B0604020202020204" pitchFamily="34" charset="0"/>
              </a:rPr>
              <a:t>29.014 Puntos en TripColabora.</a:t>
            </a:r>
          </a:p>
        </p:txBody>
      </p:sp>
      <p:sp>
        <p:nvSpPr>
          <p:cNvPr id="7180" name="CuadroTexto 3">
            <a:extLst>
              <a:ext uri="{FF2B5EF4-FFF2-40B4-BE49-F238E27FC236}">
                <a16:creationId xmlns:a16="http://schemas.microsoft.com/office/drawing/2014/main" id="{45F23DFD-C20E-219A-35B3-6AB50CC39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  <p:pic>
        <p:nvPicPr>
          <p:cNvPr id="7181" name="Imagen 2" descr="Icono&#10;&#10;Descripción generada automáticamente">
            <a:extLst>
              <a:ext uri="{FF2B5EF4-FFF2-40B4-BE49-F238E27FC236}">
                <a16:creationId xmlns:a16="http://schemas.microsoft.com/office/drawing/2014/main" id="{4B2377A6-1E7D-AF74-F0D6-7B3A4FCBB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8689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19 CuadroTexto">
            <a:extLst>
              <a:ext uri="{FF2B5EF4-FFF2-40B4-BE49-F238E27FC236}">
                <a16:creationId xmlns:a16="http://schemas.microsoft.com/office/drawing/2014/main" id="{8561FED9-982C-0276-5D28-8B3D759A5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967413"/>
            <a:ext cx="1249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latin typeface="Arial" panose="020B0604020202020204" pitchFamily="34" charset="0"/>
                <a:hlinkClick r:id="rId11"/>
              </a:rPr>
              <a:t>Google Maps</a:t>
            </a:r>
            <a:endParaRPr lang="es-ES" altLang="es-ES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latin typeface="Arial" panose="020B0604020202020204" pitchFamily="34" charset="0"/>
              </a:rPr>
              <a:t>Nivel 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8145FEA3-8A19-2A1B-39C5-350F9DEC7214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13 CuadroTexto">
            <a:extLst>
              <a:ext uri="{FF2B5EF4-FFF2-40B4-BE49-F238E27FC236}">
                <a16:creationId xmlns:a16="http://schemas.microsoft.com/office/drawing/2014/main" id="{5D51D177-41A5-D673-51ED-1A53BEF8C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4429125"/>
            <a:ext cx="5357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 b="1">
                <a:latin typeface="Arial" panose="020B0604020202020204" pitchFamily="34" charset="0"/>
              </a:rPr>
              <a:t> Ganador Mejor Blog de Turismo y Viajes de Catalunya 2013 y finalista 2011</a:t>
            </a:r>
          </a:p>
        </p:txBody>
      </p:sp>
      <p:pic>
        <p:nvPicPr>
          <p:cNvPr id="8196" name="16 Imagen" descr="stic.jpg">
            <a:extLst>
              <a:ext uri="{FF2B5EF4-FFF2-40B4-BE49-F238E27FC236}">
                <a16:creationId xmlns:a16="http://schemas.microsoft.com/office/drawing/2014/main" id="{566DC4CB-97D1-2ADB-352B-7084DB6B5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17763"/>
            <a:ext cx="3429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17 CuadroTexto">
            <a:extLst>
              <a:ext uri="{FF2B5EF4-FFF2-40B4-BE49-F238E27FC236}">
                <a16:creationId xmlns:a16="http://schemas.microsoft.com/office/drawing/2014/main" id="{8F1AB4C4-989B-54EF-0CC4-34E0A7994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203575"/>
            <a:ext cx="342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a-ES" altLang="en-US" sz="1400">
                <a:latin typeface="Arial" panose="020B0604020202020204" pitchFamily="34" charset="0"/>
              </a:rPr>
              <a:t>Societat de Tecnologia i Coneixement</a:t>
            </a:r>
          </a:p>
        </p:txBody>
      </p:sp>
      <p:sp>
        <p:nvSpPr>
          <p:cNvPr id="8198" name="18 CuadroTexto">
            <a:extLst>
              <a:ext uri="{FF2B5EF4-FFF2-40B4-BE49-F238E27FC236}">
                <a16:creationId xmlns:a16="http://schemas.microsoft.com/office/drawing/2014/main" id="{B889B519-343E-EB43-135A-C80586D7A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2703513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a-ES" altLang="en-US" sz="1800" b="1">
                <a:latin typeface="Arial" panose="020B0604020202020204" pitchFamily="34" charset="0"/>
              </a:rPr>
              <a:t>by</a:t>
            </a:r>
          </a:p>
        </p:txBody>
      </p:sp>
      <p:pic>
        <p:nvPicPr>
          <p:cNvPr id="8199" name="22 Imagen" descr="pbc.jpg">
            <a:extLst>
              <a:ext uri="{FF2B5EF4-FFF2-40B4-BE49-F238E27FC236}">
                <a16:creationId xmlns:a16="http://schemas.microsoft.com/office/drawing/2014/main" id="{08AB7F9C-A6A0-B1A4-1FB6-746F26366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46325"/>
            <a:ext cx="19288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6 CuadroTexto">
            <a:extLst>
              <a:ext uri="{FF2B5EF4-FFF2-40B4-BE49-F238E27FC236}">
                <a16:creationId xmlns:a16="http://schemas.microsoft.com/office/drawing/2014/main" id="{6793AC1A-1F43-3EA0-6B59-5B7B731F8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103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Premios</a:t>
            </a:r>
            <a:endParaRPr lang="ca-ES" altLang="en-US" sz="1800"/>
          </a:p>
        </p:txBody>
      </p:sp>
      <p:sp>
        <p:nvSpPr>
          <p:cNvPr id="8201" name="CuadroTexto 2">
            <a:extLst>
              <a:ext uri="{FF2B5EF4-FFF2-40B4-BE49-F238E27FC236}">
                <a16:creationId xmlns:a16="http://schemas.microsoft.com/office/drawing/2014/main" id="{B28E8FCA-1275-8E7B-44F2-D7BA9CAEE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5D8C4DDC-C31B-0E3E-9372-DE045AE7281A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4 CuadroTexto">
            <a:extLst>
              <a:ext uri="{FF2B5EF4-FFF2-40B4-BE49-F238E27FC236}">
                <a16:creationId xmlns:a16="http://schemas.microsoft.com/office/drawing/2014/main" id="{8484C4E1-92C2-9553-052B-2DE294389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163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En los medios</a:t>
            </a:r>
            <a:endParaRPr lang="ca-ES" altLang="en-US" sz="1800"/>
          </a:p>
        </p:txBody>
      </p:sp>
      <p:sp>
        <p:nvSpPr>
          <p:cNvPr id="9220" name="5 CuadroTexto">
            <a:extLst>
              <a:ext uri="{FF2B5EF4-FFF2-40B4-BE49-F238E27FC236}">
                <a16:creationId xmlns:a16="http://schemas.microsoft.com/office/drawing/2014/main" id="{E8D15AD3-16BC-1EAA-CA36-2C164A119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214563"/>
            <a:ext cx="5673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Recopilación de todas las apariciones en los medios: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  <a:hlinkClick r:id="rId2"/>
              </a:rPr>
              <a:t>http://www.raconets.com/es/mitjans/</a:t>
            </a:r>
            <a:endParaRPr lang="es-ES" altLang="es-ES" sz="1800">
              <a:latin typeface="Arial" panose="020B0604020202020204" pitchFamily="34" charset="0"/>
            </a:endParaRPr>
          </a:p>
        </p:txBody>
      </p:sp>
      <p:pic>
        <p:nvPicPr>
          <p:cNvPr id="9221" name="6 Imagen" descr="rac1.jpg">
            <a:extLst>
              <a:ext uri="{FF2B5EF4-FFF2-40B4-BE49-F238E27FC236}">
                <a16:creationId xmlns:a16="http://schemas.microsoft.com/office/drawing/2014/main" id="{B9A9C3FD-0D45-7581-C31F-FC2AFE804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571875"/>
            <a:ext cx="9286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8 Imagen" descr="MiradorLaRambla.jpg">
            <a:extLst>
              <a:ext uri="{FF2B5EF4-FFF2-40B4-BE49-F238E27FC236}">
                <a16:creationId xmlns:a16="http://schemas.microsoft.com/office/drawing/2014/main" id="{8A86E52D-3925-CC4A-7A50-10F40DF40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3883025"/>
            <a:ext cx="21780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9 Imagen" descr="OndaCero.jpg">
            <a:extLst>
              <a:ext uri="{FF2B5EF4-FFF2-40B4-BE49-F238E27FC236}">
                <a16:creationId xmlns:a16="http://schemas.microsoft.com/office/drawing/2014/main" id="{827604F5-DE04-FA00-E540-327C645A7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714750"/>
            <a:ext cx="14382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10 Imagen" descr="LV.JPG">
            <a:extLst>
              <a:ext uri="{FF2B5EF4-FFF2-40B4-BE49-F238E27FC236}">
                <a16:creationId xmlns:a16="http://schemas.microsoft.com/office/drawing/2014/main" id="{B01FE078-4621-B74F-9D55-831342DBA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571875"/>
            <a:ext cx="10620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11 Imagen" descr="btv.jpg">
            <a:extLst>
              <a:ext uri="{FF2B5EF4-FFF2-40B4-BE49-F238E27FC236}">
                <a16:creationId xmlns:a16="http://schemas.microsoft.com/office/drawing/2014/main" id="{1A76CF26-6332-DE7E-B6D7-77849C17F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3438"/>
            <a:ext cx="16065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12 Imagen" descr="radio4.jpg">
            <a:extLst>
              <a:ext uri="{FF2B5EF4-FFF2-40B4-BE49-F238E27FC236}">
                <a16:creationId xmlns:a16="http://schemas.microsoft.com/office/drawing/2014/main" id="{F8286FDD-CBD1-EF24-FEF0-A4542BC3A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643438"/>
            <a:ext cx="17145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13 Imagen" descr="TV3.JPG">
            <a:extLst>
              <a:ext uri="{FF2B5EF4-FFF2-40B4-BE49-F238E27FC236}">
                <a16:creationId xmlns:a16="http://schemas.microsoft.com/office/drawing/2014/main" id="{8F93ED68-4270-D89D-9F0C-36B77023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643438"/>
            <a:ext cx="7762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CuadroTexto 2">
            <a:extLst>
              <a:ext uri="{FF2B5EF4-FFF2-40B4-BE49-F238E27FC236}">
                <a16:creationId xmlns:a16="http://schemas.microsoft.com/office/drawing/2014/main" id="{08AABD03-9067-936F-A77B-DBC8FB58D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09594348-9555-421A-1918-7ED7C1E60CAF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4 CuadroTexto">
            <a:extLst>
              <a:ext uri="{FF2B5EF4-FFF2-40B4-BE49-F238E27FC236}">
                <a16:creationId xmlns:a16="http://schemas.microsoft.com/office/drawing/2014/main" id="{02F66C78-BAEB-530D-03DF-897909863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Colaboraciones</a:t>
            </a:r>
            <a:endParaRPr lang="ca-ES" altLang="en-US" sz="1800"/>
          </a:p>
        </p:txBody>
      </p:sp>
      <p:sp>
        <p:nvSpPr>
          <p:cNvPr id="10244" name="14 CuadroTexto">
            <a:extLst>
              <a:ext uri="{FF2B5EF4-FFF2-40B4-BE49-F238E27FC236}">
                <a16:creationId xmlns:a16="http://schemas.microsoft.com/office/drawing/2014/main" id="{24A49474-8768-B235-0997-913F39B93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000375"/>
            <a:ext cx="8256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Colaboración en el programa semanal de viajes “Les Viatgeres” de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                         la Cadena SER Catalunya durante la temporada 2017: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  <a:hlinkClick r:id="rId2"/>
              </a:rPr>
              <a:t>https://www.raconets.com/es/mitjans/colaboracion-en-les-viatgeres-de-ser-cat/</a:t>
            </a:r>
            <a:endParaRPr lang="es-ES" altLang="es-ES" sz="1800">
              <a:latin typeface="Arial" panose="020B0604020202020204" pitchFamily="34" charset="0"/>
            </a:endParaRPr>
          </a:p>
        </p:txBody>
      </p:sp>
      <p:pic>
        <p:nvPicPr>
          <p:cNvPr id="10245" name="15 Imagen" descr="CadenaSER.JPG">
            <a:extLst>
              <a:ext uri="{FF2B5EF4-FFF2-40B4-BE49-F238E27FC236}">
                <a16:creationId xmlns:a16="http://schemas.microsoft.com/office/drawing/2014/main" id="{D22E8AC1-963D-8E88-7FE3-76436C64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714500"/>
            <a:ext cx="107156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17 Imagen" descr="DescobrirLogo.jpg">
            <a:extLst>
              <a:ext uri="{FF2B5EF4-FFF2-40B4-BE49-F238E27FC236}">
                <a16:creationId xmlns:a16="http://schemas.microsoft.com/office/drawing/2014/main" id="{8632FF36-8E56-A923-7129-386EF5C8B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43375"/>
            <a:ext cx="18764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18 CuadroTexto">
            <a:extLst>
              <a:ext uri="{FF2B5EF4-FFF2-40B4-BE49-F238E27FC236}">
                <a16:creationId xmlns:a16="http://schemas.microsoft.com/office/drawing/2014/main" id="{0BE6DC5D-4CEA-0DC6-01B3-9FB072B15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5357813"/>
            <a:ext cx="7866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Responsable del blog “Restaurants amb Encant” de la revista on-line Descobrir: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  <a:hlinkClick r:id="rId5"/>
              </a:rPr>
              <a:t>http://blogs.descobrir.cat/restaurantsambencant/</a:t>
            </a:r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10248" name="CuadroTexto 2">
            <a:extLst>
              <a:ext uri="{FF2B5EF4-FFF2-40B4-BE49-F238E27FC236}">
                <a16:creationId xmlns:a16="http://schemas.microsoft.com/office/drawing/2014/main" id="{4C8D07E4-9EC0-8469-5381-913E5DA9B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Pages>0</Pages>
  <Words>700</Words>
  <Characters>0</Characters>
  <Application>Microsoft Office PowerPoint</Application>
  <PresentationFormat>Presentación en pantalla (4:3)</PresentationFormat>
  <Lines>0</Lines>
  <Paragraphs>101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Chiller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T-systems Iberia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trius</dc:creator>
  <cp:lastModifiedBy>Tonia Rius Garcia-Planas</cp:lastModifiedBy>
  <cp:revision>107</cp:revision>
  <dcterms:created xsi:type="dcterms:W3CDTF">2013-11-07T18:40:00Z</dcterms:created>
  <dcterms:modified xsi:type="dcterms:W3CDTF">2022-10-09T14:25:42Z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1033-10.2.0.5831</vt:lpwstr>
  </property>
</Properties>
</file>